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93" r:id="rId3"/>
    <p:sldId id="258" r:id="rId4"/>
    <p:sldId id="278" r:id="rId5"/>
    <p:sldId id="291" r:id="rId6"/>
    <p:sldId id="260" r:id="rId7"/>
    <p:sldId id="259" r:id="rId8"/>
    <p:sldId id="270" r:id="rId9"/>
    <p:sldId id="262" r:id="rId10"/>
    <p:sldId id="266" r:id="rId11"/>
    <p:sldId id="267" r:id="rId12"/>
    <p:sldId id="268" r:id="rId13"/>
    <p:sldId id="269" r:id="rId14"/>
    <p:sldId id="272" r:id="rId15"/>
    <p:sldId id="274" r:id="rId16"/>
    <p:sldId id="276" r:id="rId17"/>
    <p:sldId id="277" r:id="rId18"/>
    <p:sldId id="280" r:id="rId19"/>
    <p:sldId id="281" r:id="rId20"/>
    <p:sldId id="282" r:id="rId21"/>
    <p:sldId id="309" r:id="rId22"/>
    <p:sldId id="283" r:id="rId23"/>
    <p:sldId id="285" r:id="rId24"/>
    <p:sldId id="294" r:id="rId25"/>
    <p:sldId id="289" r:id="rId26"/>
    <p:sldId id="298" r:id="rId27"/>
    <p:sldId id="297" r:id="rId28"/>
    <p:sldId id="299" r:id="rId29"/>
    <p:sldId id="316" r:id="rId30"/>
    <p:sldId id="300" r:id="rId31"/>
    <p:sldId id="295" r:id="rId32"/>
    <p:sldId id="302" r:id="rId33"/>
    <p:sldId id="303" r:id="rId34"/>
    <p:sldId id="319" r:id="rId35"/>
    <p:sldId id="328" r:id="rId36"/>
    <p:sldId id="304" r:id="rId37"/>
    <p:sldId id="317" r:id="rId38"/>
    <p:sldId id="322" r:id="rId39"/>
    <p:sldId id="318" r:id="rId40"/>
    <p:sldId id="320" r:id="rId41"/>
    <p:sldId id="313" r:id="rId42"/>
    <p:sldId id="314" r:id="rId43"/>
    <p:sldId id="315" r:id="rId44"/>
    <p:sldId id="327" r:id="rId45"/>
    <p:sldId id="324" r:id="rId46"/>
    <p:sldId id="325" r:id="rId47"/>
    <p:sldId id="326" r:id="rId48"/>
    <p:sldId id="296" r:id="rId49"/>
    <p:sldId id="323" r:id="rId50"/>
    <p:sldId id="311" r:id="rId51"/>
    <p:sldId id="321" r:id="rId52"/>
    <p:sldId id="292" r:id="rId53"/>
    <p:sldId id="329" r:id="rId54"/>
  </p:sldIdLst>
  <p:sldSz cx="9144000" cy="6858000" type="screen4x3"/>
  <p:notesSz cx="6858000" cy="9144000"/>
  <p:defaultTextStyle>
    <a:defPPr>
      <a:defRPr lang="fr-FR"/>
    </a:defPPr>
    <a:lvl1pPr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Calibri" pitchFamily="1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hqFnyoWI57zWv5isJpvpUw==" hashData="h/2IoXTWV6uojhkhRZdK475Sbc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929"/>
    <a:srgbClr val="800000"/>
    <a:srgbClr val="006800"/>
    <a:srgbClr val="336600"/>
    <a:srgbClr val="808000"/>
    <a:srgbClr val="003300"/>
    <a:srgbClr val="33333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876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F59AFA-0246-4467-A110-69718C748C7E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26333-7A6E-4C3D-9F30-3D23013304B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833204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5334DC-1CD3-48E7-A46D-761BC1E84D08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81ABCA-E66D-4D38-933A-5DDFD72407D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625875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2C2971-FBF9-40C5-B1AE-084D03480C16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D7536-2A69-43EC-8558-279D6D4A57E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83041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D48115-7685-4AC9-BCAA-C9567A4870A2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D2416-CBD3-4D7F-A279-C1382148396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78860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1A4395-BC41-427D-A2EB-9ABF4E94F27A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AC1B40-BC2D-4980-BBDB-01D91AD138A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749085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A7F633-A4C6-4727-A4BC-650098B8B064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F1AE1-9940-4863-A9DD-1DE35A1BA2B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728994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E4671B-08C6-4F67-BA3A-BD073A68840D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48CB5-26EB-4F81-B47F-E4AECF9AC14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10679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8BFC16-3907-4426-A953-1675C6064F56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CFEF7-52AD-455E-AC18-E280003F22D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63205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1EDD1C6-67C6-4D5C-BE03-81EB1A26522E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934B6-A542-4983-A5FF-FA35ECF1F3D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1786465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2F4ED2-D196-4B5D-A9F9-F1E2B79C3889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196D63-50E4-4755-9289-B725DA6D595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57742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A4DB12-34B6-4A25-8184-3089F22DA6AF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037BB-23EF-4FE2-AC3E-E14605D7B61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9910968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040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et modifiez le titre</a:t>
            </a:r>
            <a:endParaRPr 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  <a:endParaRPr 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i="0">
                <a:solidFill>
                  <a:srgbClr val="898989"/>
                </a:solidFill>
              </a:defRPr>
            </a:lvl1pPr>
          </a:lstStyle>
          <a:p>
            <a:fld id="{0E719811-1D14-4DBE-860E-B9AF3A03C8C9}" type="datetimeFigureOut">
              <a:rPr lang="fr-FR"/>
              <a:pPr/>
              <a:t>10/10/2019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i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i="0">
                <a:solidFill>
                  <a:srgbClr val="898989"/>
                </a:solidFill>
              </a:defRPr>
            </a:lvl1pPr>
          </a:lstStyle>
          <a:p>
            <a:fld id="{0DCCC426-76FE-4A32-8187-C8BE5096FA30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fade/>
  </p:transition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/>
            <a:endParaRPr lang="es-ES" i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1028" descr="rwanda-map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63" y="1155700"/>
            <a:ext cx="4305300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ZoneTexte 4"/>
          <p:cNvSpPr txBox="1">
            <a:spLocks noChangeArrowheads="1"/>
          </p:cNvSpPr>
          <p:nvPr/>
        </p:nvSpPr>
        <p:spPr bwMode="auto">
          <a:xfrm>
            <a:off x="0" y="0"/>
            <a:ext cx="9144000" cy="1692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3500" b="1" i="0" dirty="0">
                <a:solidFill>
                  <a:srgbClr val="FFFF99"/>
                </a:solidFill>
                <a:latin typeface="Comic Sans MS" pitchFamily="1" charset="0"/>
              </a:rPr>
              <a:t>Bienvenue au Rwanda,</a:t>
            </a:r>
          </a:p>
          <a:p>
            <a:pPr algn="ctr" eaLnBrk="1" hangingPunct="1"/>
            <a:r>
              <a:rPr lang="fr-FR" sz="3500" b="1" i="0" dirty="0">
                <a:solidFill>
                  <a:srgbClr val="FFFF99"/>
                </a:solidFill>
                <a:latin typeface="Comic Sans MS" pitchFamily="1" charset="0"/>
              </a:rPr>
              <a:t> le pays des 1000 collines !</a:t>
            </a:r>
            <a:endParaRPr lang="fr-FR" sz="3500" i="0" dirty="0">
              <a:solidFill>
                <a:srgbClr val="FFFF99"/>
              </a:solidFill>
              <a:latin typeface="Comic Sans MS" pitchFamily="1" charset="0"/>
            </a:endParaRPr>
          </a:p>
          <a:p>
            <a:pPr eaLnBrk="1" hangingPunct="1"/>
            <a:endParaRPr lang="fr-FR" sz="3500" dirty="0">
              <a:solidFill>
                <a:schemeClr val="bg1"/>
              </a:solidFill>
              <a:latin typeface="Comic Sans MS" pitchFamily="1" charset="0"/>
            </a:endParaRPr>
          </a:p>
        </p:txBody>
      </p:sp>
      <p:sp>
        <p:nvSpPr>
          <p:cNvPr id="48134" name="Text Box 1030"/>
          <p:cNvSpPr txBox="1">
            <a:spLocks noChangeArrowheads="1"/>
          </p:cNvSpPr>
          <p:nvPr/>
        </p:nvSpPr>
        <p:spPr bwMode="auto">
          <a:xfrm>
            <a:off x="2981325" y="6253163"/>
            <a:ext cx="31797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defTabSz="914400" eaLnBrk="1" hangingPunct="1"/>
            <a:r>
              <a:rPr lang="fr-BE" sz="1800">
                <a:solidFill>
                  <a:schemeClr val="bg1"/>
                </a:solidFill>
                <a:latin typeface="Comic Sans MS" pitchFamily="1" charset="0"/>
              </a:rPr>
              <a:t>Musique : Ismaël Lo - Dabah</a:t>
            </a:r>
            <a:endParaRPr lang="fr-FR" sz="1800">
              <a:solidFill>
                <a:schemeClr val="bg1"/>
              </a:solidFill>
              <a:latin typeface="Comic Sans MS" pitchFamily="1" charset="0"/>
            </a:endParaRPr>
          </a:p>
        </p:txBody>
      </p:sp>
      <p:pic>
        <p:nvPicPr>
          <p:cNvPr id="48135" name="Picture 1031" descr="note05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6145213"/>
            <a:ext cx="71437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6" name="Picture 1032" descr="AUTOMATIQU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75" y="6121400"/>
            <a:ext cx="2189163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7" name="ZoneTexte 4"/>
          <p:cNvSpPr txBox="1">
            <a:spLocks noChangeArrowheads="1"/>
          </p:cNvSpPr>
          <p:nvPr/>
        </p:nvSpPr>
        <p:spPr bwMode="auto">
          <a:xfrm>
            <a:off x="0" y="4613275"/>
            <a:ext cx="4973638" cy="93871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2000" dirty="0">
                <a:solidFill>
                  <a:schemeClr val="bg1"/>
                </a:solidFill>
                <a:latin typeface="Comic Sans MS" pitchFamily="1" charset="0"/>
              </a:rPr>
              <a:t/>
            </a:r>
            <a:br>
              <a:rPr lang="fr-FR" sz="2000" dirty="0">
                <a:solidFill>
                  <a:schemeClr val="bg1"/>
                </a:solidFill>
                <a:latin typeface="Comic Sans MS" pitchFamily="1" charset="0"/>
              </a:rPr>
            </a:br>
            <a:r>
              <a:rPr lang="fr-FR" sz="2000" dirty="0">
                <a:solidFill>
                  <a:schemeClr val="bg1"/>
                </a:solidFill>
                <a:latin typeface="Comic Sans MS" pitchFamily="1" charset="0"/>
              </a:rPr>
              <a:t>- La gentillesse des habitants</a:t>
            </a:r>
            <a:r>
              <a:rPr lang="fr-FR" sz="3500" dirty="0">
                <a:solidFill>
                  <a:schemeClr val="bg1"/>
                </a:solidFill>
                <a:latin typeface="Comic Sans MS" pitchFamily="1" charset="0"/>
              </a:rPr>
              <a:t> </a:t>
            </a:r>
          </a:p>
        </p:txBody>
      </p:sp>
    </p:spTree>
  </p:cSld>
  <p:clrMapOvr>
    <a:masterClrMapping/>
  </p:clrMapOvr>
  <p:transition spd="slow" advClick="0" advTm="12000">
    <p:fade/>
    <p:sndAc>
      <p:stSnd>
        <p:snd r:embed="rId2" name="Lo_Dabah_AFR_4-06+++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200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200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200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48134" grpId="0"/>
      <p:bldP spid="481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1027" descr="R_IMG_01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445250"/>
            <a:ext cx="721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Rond-point à l’entrée de Kigali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1028" descr="R_04RW03-IM1004-kigali-1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Le centre-ville de Kigali vu de Kacyru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1028" descr="Image3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138238" y="6334125"/>
            <a:ext cx="46497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Un slogan pour la bonne cause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1028" descr="Image4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311400" y="6372225"/>
            <a:ext cx="66786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Feux de signalisation avec compte à rebours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1028" descr="Image1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Petit resto self service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1028" descr="Image2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rgbClr val="0068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1" charset="0"/>
              </a:rPr>
              <a:t>Brochette de bœuf garnie, pour 3 €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1028" descr="Image5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63700" y="6345238"/>
            <a:ext cx="5857875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Pas de tondeuse à moteur 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1028" descr="Image6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Une rue pavée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1030" descr="Image7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1028" descr="583px-Bügeleisen_a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4837113"/>
            <a:ext cx="1773237" cy="18224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47825" y="6408738"/>
            <a:ext cx="5857875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Fer à repasser au charbon de bois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Image8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7938"/>
            <a:ext cx="4468813" cy="334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Image9-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-7938"/>
            <a:ext cx="4668837" cy="333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8" name="Picture 8" descr="Image10-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8038"/>
            <a:ext cx="4459288" cy="350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9" name="Picture 9" descr="Image11-0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3344863"/>
            <a:ext cx="4668837" cy="351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Image12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592638" y="3333750"/>
            <a:ext cx="3541712" cy="641350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Lourde charge de </a:t>
            </a:r>
          </a:p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bananes sur un vélo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Image13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Image 2" descr="fleche ondu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290" flipH="1">
            <a:off x="2954338" y="3402013"/>
            <a:ext cx="982662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3" descr="fleche ondu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406" flipH="1">
            <a:off x="8426450" y="1927225"/>
            <a:ext cx="82867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63700" y="6345238"/>
            <a:ext cx="58578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rgbClr val="3333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1" charset="0"/>
              </a:rPr>
              <a:t>Entretien des trottoirs et caniveaux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Image14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03200"/>
            <a:ext cx="3406775" cy="3667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Jeu de l’igisoro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Image15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1" charset="0"/>
              </a:rPr>
              <a:t>Pots à lait traditionnels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Image16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246688" y="1373188"/>
            <a:ext cx="2714625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Une belle envergure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R_Downtown_Kigali_-_Flickr_-_Dave_Proff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63700" y="6345238"/>
            <a:ext cx="5857875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Porteur de matelas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Image17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Des fruits à profusion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 descr="R_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Vendeuse de bananes, tout sourire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Image18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Fontaine publique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Image19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424238" y="6345238"/>
            <a:ext cx="4097337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Un joli couple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R_photo-shoot-at-kimihurura-popularly-known-as-wedding-roundabou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471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663700" y="6345238"/>
            <a:ext cx="5857875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Le « Rond-point des mariages », à Kigali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Image21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 descr="fleche ondu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5413"/>
            <a:ext cx="147320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Le foot dans la peau !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0-IMG_0428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311400" y="6334125"/>
            <a:ext cx="5883275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Hôtel des Mille Collines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0g-KigaliFu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Projet : futur centre-ville de Kigali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0h-R_Akagera National Park Rwanda March 2012 5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Mama Blanche et bébé Noir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Capture plein écran 8022014 0212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Danseurs Intore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1-R_rwanda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Lac Kivu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2" name="Picture 6" descr="Image22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Lac Kivu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3a-R_b41k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Plantation de thé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RW01-IM1001-akagera-1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L’entrée sud du Parc de l’Akagera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AAK-IM1002-akagera-game-lodge-1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167438"/>
            <a:ext cx="7215187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Akagera Game Lodge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 descr="dsc009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Akagera Game Lodge</a:t>
            </a:r>
          </a:p>
        </p:txBody>
      </p:sp>
    </p:spTree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026" descr="R_safari-akagera-park-1-of-16-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471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Impalas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7406556782_965f15ef29_k__1920x8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Lionnes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7828" name="Picture 4" descr="R_opa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rgbClr val="292929"/>
                </a:solidFill>
                <a:latin typeface="Comic Sans MS" pitchFamily="1" charset="0"/>
              </a:rPr>
              <a:t>Topi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_safari-akagera-park-5-of-16-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14288"/>
            <a:ext cx="9147175" cy="688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Hippopotame dans les marais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_p1106929912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Girafes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_page_me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8738" y="6334125"/>
            <a:ext cx="1384300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Guêpier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R_vm---j2_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Zèbres et jeunes mâles d’élans du Cap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_safari-akagera-park-3-of-16-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471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Buffles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RW05-IM1219-nyungwe-1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La forêt de Nyungwe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FinalRTM_51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471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Nyungwe Forest Lodge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5786438"/>
            <a:ext cx="7215187" cy="36671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Nyungwe Forest Lodge</a:t>
            </a:r>
          </a:p>
        </p:txBody>
      </p:sp>
      <p:pic>
        <p:nvPicPr>
          <p:cNvPr id="80900" name="Picture 4" descr="FinalRTM_4725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olobus-monkey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471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BE" sz="1800">
                <a:solidFill>
                  <a:srgbClr val="292929"/>
                </a:solidFill>
                <a:latin typeface="Comic Sans MS" pitchFamily="1" charset="0"/>
              </a:rPr>
              <a:t>Colobe</a:t>
            </a:r>
            <a:endParaRPr lang="fr-FR" sz="1800">
              <a:solidFill>
                <a:srgbClr val="292929"/>
              </a:solidFill>
              <a:latin typeface="Comic Sans MS" pitchFamily="1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_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Chaîne des Virunga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8852" name="Picture 4" descr="RW_Giant_Heather_Sabiny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Les volcans Muhabura et Gahinga vus du Sabyinyo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61RSAB-IM1061-sabyinyo-silverback-lodge-1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608263" y="598488"/>
            <a:ext cx="3925887" cy="36671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Sabyinyo Silverback Lodge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6804" name="Picture 4" descr="2571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9147175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79488" y="6334125"/>
            <a:ext cx="7215187" cy="366713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1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fr-FR" sz="1800">
                <a:solidFill>
                  <a:schemeClr val="bg1"/>
                </a:solidFill>
                <a:latin typeface="Comic Sans MS" pitchFamily="1" charset="0"/>
              </a:rPr>
              <a:t>Gorilles de montagne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gorille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0" name="Picture 6" descr="FIN_3D_arial_unicode_100+++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563" y="146050"/>
            <a:ext cx="1936750" cy="170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/>
            <a:endParaRPr lang="es-ES" i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endParaRPr lang="es-ES" i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" sz="6000" b="1" i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i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i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i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i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 i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i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b="1" i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i="0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</a:pPr>
            <a:endParaRPr lang="es-ES" b="1" i="0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Rwanda aujourd'hui .. 29 04 2019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Rwanda aujourd'hui .. 29 04 2019</Template>
  <TotalTime>2</TotalTime>
  <Words>224</Words>
  <Application>Microsoft Office PowerPoint</Application>
  <PresentationFormat>Presentación en pantalla (4:3)</PresentationFormat>
  <Paragraphs>54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8" baseType="lpstr">
      <vt:lpstr>Calibri</vt:lpstr>
      <vt:lpstr>MS PGothic</vt:lpstr>
      <vt:lpstr>Arial</vt:lpstr>
      <vt:lpstr>Comic Sans MS</vt:lpstr>
      <vt:lpstr>Afrique - Rwanda aujourd'hui .. 29 04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2019-10-10T20:26:01Z</dcterms:created>
  <dcterms:modified xsi:type="dcterms:W3CDTF">2019-10-10T20:28:51Z</dcterms:modified>
</cp:coreProperties>
</file>