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87"/>
  </p:notesMasterIdLst>
  <p:sldIdLst>
    <p:sldId id="316" r:id="rId2"/>
    <p:sldId id="317" r:id="rId3"/>
    <p:sldId id="318" r:id="rId4"/>
    <p:sldId id="319" r:id="rId5"/>
    <p:sldId id="320" r:id="rId6"/>
    <p:sldId id="321" r:id="rId7"/>
    <p:sldId id="322" r:id="rId8"/>
    <p:sldId id="323" r:id="rId9"/>
    <p:sldId id="324" r:id="rId10"/>
    <p:sldId id="325" r:id="rId11"/>
    <p:sldId id="326" r:id="rId12"/>
    <p:sldId id="327" r:id="rId13"/>
    <p:sldId id="328" r:id="rId14"/>
    <p:sldId id="329" r:id="rId15"/>
    <p:sldId id="330" r:id="rId16"/>
    <p:sldId id="331" r:id="rId17"/>
    <p:sldId id="332" r:id="rId18"/>
    <p:sldId id="333" r:id="rId19"/>
    <p:sldId id="334" r:id="rId20"/>
    <p:sldId id="335" r:id="rId21"/>
    <p:sldId id="336" r:id="rId22"/>
    <p:sldId id="337" r:id="rId23"/>
    <p:sldId id="338" r:id="rId24"/>
    <p:sldId id="339" r:id="rId25"/>
    <p:sldId id="340" r:id="rId26"/>
    <p:sldId id="341" r:id="rId27"/>
    <p:sldId id="342" r:id="rId28"/>
    <p:sldId id="343" r:id="rId29"/>
    <p:sldId id="344" r:id="rId30"/>
    <p:sldId id="345" r:id="rId31"/>
    <p:sldId id="346" r:id="rId32"/>
    <p:sldId id="347" r:id="rId33"/>
    <p:sldId id="348" r:id="rId34"/>
    <p:sldId id="349" r:id="rId35"/>
    <p:sldId id="350" r:id="rId36"/>
    <p:sldId id="351" r:id="rId37"/>
    <p:sldId id="352" r:id="rId38"/>
    <p:sldId id="353" r:id="rId39"/>
    <p:sldId id="354" r:id="rId40"/>
    <p:sldId id="355" r:id="rId41"/>
    <p:sldId id="356" r:id="rId42"/>
    <p:sldId id="357" r:id="rId43"/>
    <p:sldId id="358" r:id="rId44"/>
    <p:sldId id="359" r:id="rId45"/>
    <p:sldId id="360" r:id="rId46"/>
    <p:sldId id="361" r:id="rId47"/>
    <p:sldId id="362" r:id="rId48"/>
    <p:sldId id="363" r:id="rId49"/>
    <p:sldId id="364" r:id="rId50"/>
    <p:sldId id="365" r:id="rId51"/>
    <p:sldId id="366" r:id="rId52"/>
    <p:sldId id="367" r:id="rId53"/>
    <p:sldId id="368" r:id="rId54"/>
    <p:sldId id="369" r:id="rId55"/>
    <p:sldId id="370" r:id="rId56"/>
    <p:sldId id="371" r:id="rId57"/>
    <p:sldId id="372" r:id="rId58"/>
    <p:sldId id="373" r:id="rId59"/>
    <p:sldId id="374" r:id="rId60"/>
    <p:sldId id="375" r:id="rId61"/>
    <p:sldId id="376" r:id="rId62"/>
    <p:sldId id="377" r:id="rId63"/>
    <p:sldId id="378" r:id="rId64"/>
    <p:sldId id="379" r:id="rId65"/>
    <p:sldId id="380" r:id="rId66"/>
    <p:sldId id="381" r:id="rId67"/>
    <p:sldId id="382" r:id="rId68"/>
    <p:sldId id="383" r:id="rId69"/>
    <p:sldId id="384" r:id="rId70"/>
    <p:sldId id="385" r:id="rId71"/>
    <p:sldId id="386" r:id="rId72"/>
    <p:sldId id="387" r:id="rId73"/>
    <p:sldId id="388" r:id="rId74"/>
    <p:sldId id="389" r:id="rId75"/>
    <p:sldId id="390" r:id="rId76"/>
    <p:sldId id="391" r:id="rId77"/>
    <p:sldId id="392" r:id="rId78"/>
    <p:sldId id="393" r:id="rId79"/>
    <p:sldId id="394" r:id="rId80"/>
    <p:sldId id="395" r:id="rId81"/>
    <p:sldId id="396" r:id="rId82"/>
    <p:sldId id="397" r:id="rId83"/>
    <p:sldId id="398" r:id="rId84"/>
    <p:sldId id="399" r:id="rId85"/>
    <p:sldId id="315" r:id="rId8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4ACF10-D2A6-44C6-B9DB-182F14890FD0}" type="datetimeFigureOut">
              <a:rPr lang="es-ES" smtClean="0"/>
              <a:t>19/04/2013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8AC29B-8D74-4236-96DE-6A5AD0ED74B4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90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E86A62E-16D6-4656-9FC9-7AD95D6AA2D6}" type="slidenum">
              <a:rPr lang="es-ES" smtClean="0">
                <a:latin typeface="Tahoma" charset="0"/>
              </a:rPr>
              <a:pPr/>
              <a:t>12</a:t>
            </a:fld>
            <a:endParaRPr lang="es-ES" smtClean="0">
              <a:latin typeface="Tahoma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5.jpeg"/><Relationship Id="rId7" Type="http://schemas.openxmlformats.org/officeDocument/2006/relationships/image" Target="../media/image58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hyperlink" Target="http://upload.wikimedia.org/wikipedia/commons/1/1e/Anemone_nemorosa.003.J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hyperlink" Target="http://upload.wikimedia.org/wikipedia/commons/2/29/Mosteiro_de_San_Xo%C3%A1n_de_Caaveiro.Galicia-Espa%C3%B1a.jpg" TargetMode="Externa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6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hyperlink" Target="http://gl.wikipedia.org/wiki/Ficheiro:Castle_of_Andrade_in_Narah%C3%ADo_-_Ferrolterra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3.bp.blogspot.com/_n3OorIzffPA/TI3nmZeepVI/AAAAAAAADq4/6xnq0CoJeNY/s1600/VILARUBE-001.jpg" TargetMode="External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2.jpeg"/><Relationship Id="rId5" Type="http://schemas.openxmlformats.org/officeDocument/2006/relationships/hyperlink" Target="http://4.bp.blogspot.com/_n3OorIzffPA/TI3tHlHezCI/AAAAAAAADrI/kS8t7JNVWlg/s1600/VILARUBE-009.jpg" TargetMode="External"/><Relationship Id="rId4" Type="http://schemas.openxmlformats.org/officeDocument/2006/relationships/image" Target="../media/image101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1.jpe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hyperlink" Target="http://upload.wikimedia.org/wikipedia/commons/f/fc/Kap_Ortegal1.JPG" TargetMode="Externa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hyperlink" Target="http://upload.wikimedia.org/wikipedia/commons/f/fe/Faro_cabo_ortegal.jpg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5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hyperlink" Target="http://www.esacademic.com/pictures/eswiki/71/Ga-Estacadebares-faro_144.jpg" TargetMode="External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5175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3600" dirty="0" smtClean="0"/>
              <a:t>Ruta desde Betanzos </a:t>
            </a:r>
            <a:r>
              <a:rPr lang="es-ES_tradnl" sz="3600" dirty="0" err="1" smtClean="0"/>
              <a:t>ao</a:t>
            </a:r>
            <a:r>
              <a:rPr lang="es-ES_tradnl" sz="3600" dirty="0" smtClean="0"/>
              <a:t> </a:t>
            </a:r>
            <a:r>
              <a:rPr lang="es-ES_tradnl" sz="3600" dirty="0" err="1" smtClean="0"/>
              <a:t>Barqueiro</a:t>
            </a:r>
            <a:endParaRPr lang="es-ES" sz="3600" dirty="0" smtClean="0"/>
          </a:p>
        </p:txBody>
      </p:sp>
      <p:sp>
        <p:nvSpPr>
          <p:cNvPr id="4" name="1 Título"/>
          <p:cNvSpPr txBox="1">
            <a:spLocks/>
          </p:cNvSpPr>
          <p:nvPr/>
        </p:nvSpPr>
        <p:spPr bwMode="auto">
          <a:xfrm>
            <a:off x="250825" y="836613"/>
            <a:ext cx="3168650" cy="56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Betanzos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es-ES_tradnl" sz="1600" b="1" kern="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Monfero</a:t>
            </a:r>
            <a:endParaRPr lang="es-ES_tradnl" sz="1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es-ES_tradnl" sz="1600" b="1" kern="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Miño</a:t>
            </a:r>
            <a:endParaRPr lang="es-ES_tradnl" sz="1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es-ES_tradnl" sz="1600" b="1" kern="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Pontedeume</a:t>
            </a:r>
            <a:endParaRPr lang="es-ES_tradnl" sz="1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Ares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es-ES_tradnl" sz="1600" b="1" kern="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Mugardos</a:t>
            </a:r>
            <a:endParaRPr lang="es-ES_tradnl" sz="1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Ferrol</a:t>
            </a:r>
            <a:endParaRPr lang="es-ES_tradnl" sz="1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es-ES_tradnl" sz="1600" b="1" kern="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Neda</a:t>
            </a:r>
            <a:endParaRPr lang="es-ES_tradnl" sz="1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San </a:t>
            </a:r>
            <a:r>
              <a:rPr lang="es-ES_tradnl" sz="1600" b="1" kern="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Sadurniño</a:t>
            </a:r>
            <a:endParaRPr lang="es-ES_tradnl" sz="1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es-ES_tradnl" sz="1600" b="1" kern="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Valdoviño</a:t>
            </a:r>
            <a:endParaRPr lang="es-ES_tradnl" sz="1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es-ES_tradnl" sz="1600" b="1" kern="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Cedeira</a:t>
            </a:r>
            <a:endParaRPr lang="es-ES_tradnl" sz="1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Cariño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</a:t>
            </a:r>
            <a:r>
              <a:rPr lang="es-ES_tradnl" sz="1600" b="1" kern="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Ortigueira</a:t>
            </a:r>
            <a:endParaRPr lang="es-ES_tradnl" sz="1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omic Sans MS" pitchFamily="66" charset="0"/>
              <a:ea typeface="+mj-ea"/>
              <a:cs typeface="+mj-cs"/>
            </a:endParaRP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Estaca de Bares (Mañón)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Porto de Bares (Mañón)</a:t>
            </a:r>
          </a:p>
          <a:p>
            <a:pPr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O </a:t>
            </a:r>
            <a:r>
              <a:rPr lang="es-ES_tradnl" sz="1600" b="1" kern="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Barqueiro</a:t>
            </a:r>
            <a:r>
              <a:rPr lang="es-ES_tradnl" sz="1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  <a:ea typeface="+mj-ea"/>
                <a:cs typeface="+mj-cs"/>
              </a:rPr>
              <a:t> (Mañón)</a:t>
            </a:r>
          </a:p>
        </p:txBody>
      </p:sp>
      <p:pic>
        <p:nvPicPr>
          <p:cNvPr id="2052" name="Picture 10" descr="http://www.visitingspain.es/mapas/imagenes/galicia_coruna_politi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00" y="1119188"/>
            <a:ext cx="5476875" cy="536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Elipse"/>
          <p:cNvSpPr/>
          <p:nvPr/>
        </p:nvSpPr>
        <p:spPr>
          <a:xfrm>
            <a:off x="5580063" y="5300663"/>
            <a:ext cx="180975" cy="215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8459788" y="1484313"/>
            <a:ext cx="179387" cy="1809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95963" y="4284663"/>
            <a:ext cx="179387" cy="1793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651500" y="4868863"/>
            <a:ext cx="180975" cy="1793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435600" y="4292600"/>
            <a:ext cx="180975" cy="1809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364163" y="3933825"/>
            <a:ext cx="179387" cy="1793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5508625" y="3789363"/>
            <a:ext cx="179388" cy="1793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011863" y="3068638"/>
            <a:ext cx="180975" cy="1809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6372225" y="2492375"/>
            <a:ext cx="180975" cy="1793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7451725" y="1800225"/>
            <a:ext cx="180975" cy="1793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7524750" y="2205038"/>
            <a:ext cx="180975" cy="1793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388350" y="1773238"/>
            <a:ext cx="180975" cy="1809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8243888" y="1989138"/>
            <a:ext cx="179387" cy="1793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480175" y="4941888"/>
            <a:ext cx="179388" cy="1793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635375" y="2349500"/>
            <a:ext cx="2160588" cy="5064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s-ES_tradnl" sz="2000" b="1" kern="0" dirty="0">
                <a:solidFill>
                  <a:schemeClr val="bg1">
                    <a:lumMod val="60000"/>
                    <a:lumOff val="40000"/>
                  </a:schemeClr>
                </a:solidFill>
                <a:latin typeface="Calibri" pitchFamily="34" charset="0"/>
                <a:cs typeface="Calibri" pitchFamily="34" charset="0"/>
              </a:rPr>
              <a:t>ATLÁNTICO</a:t>
            </a:r>
          </a:p>
        </p:txBody>
      </p:sp>
      <p:sp>
        <p:nvSpPr>
          <p:cNvPr id="23" name="22 Rectángulo"/>
          <p:cNvSpPr/>
          <p:nvPr/>
        </p:nvSpPr>
        <p:spPr>
          <a:xfrm>
            <a:off x="3419475" y="3860800"/>
            <a:ext cx="15843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s-ES_tradnl" sz="1200" b="1" kern="0" dirty="0">
                <a:solidFill>
                  <a:schemeClr val="bg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Ría de  Coruña</a:t>
            </a:r>
          </a:p>
        </p:txBody>
      </p:sp>
      <p:sp>
        <p:nvSpPr>
          <p:cNvPr id="24" name="23 Rectángulo"/>
          <p:cNvSpPr/>
          <p:nvPr/>
        </p:nvSpPr>
        <p:spPr>
          <a:xfrm>
            <a:off x="4716463" y="3644900"/>
            <a:ext cx="4318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s-ES_tradnl" sz="1600" kern="0" dirty="0">
                <a:solidFill>
                  <a:schemeClr val="accent4">
                    <a:lumMod val="10000"/>
                  </a:schemeClr>
                </a:solidFill>
                <a:latin typeface="+mn-lt"/>
                <a:cs typeface="Times New Roman" pitchFamily="18" charset="0"/>
              </a:rPr>
              <a:t>F</a:t>
            </a:r>
          </a:p>
        </p:txBody>
      </p:sp>
      <p:sp>
        <p:nvSpPr>
          <p:cNvPr id="26" name="25 Elipse"/>
          <p:cNvSpPr/>
          <p:nvPr/>
        </p:nvSpPr>
        <p:spPr>
          <a:xfrm>
            <a:off x="5867400" y="3644900"/>
            <a:ext cx="180975" cy="1793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6372225" y="3357563"/>
            <a:ext cx="179388" cy="1793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advTm="10000">
    <p:sndAc>
      <p:stSnd>
        <p:snd r:embed="rId2" name="BAILANDO CON LOB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00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0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0"/>
                            </p:stCondLst>
                            <p:childTnLst>
                              <p:par>
                                <p:cTn id="6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10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000"/>
                            </p:stCondLst>
                            <p:childTnLst>
                              <p:par>
                                <p:cTn id="7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000"/>
                            </p:stCondLst>
                            <p:childTnLst>
                              <p:par>
                                <p:cTn id="7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4000"/>
                            </p:stCondLst>
                            <p:childTnLst>
                              <p:par>
                                <p:cTn id="8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000"/>
                            </p:stCondLst>
                            <p:childTnLst>
                              <p:par>
                                <p:cTn id="9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08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9000"/>
                            </p:stCondLst>
                            <p:childTnLst>
                              <p:par>
                                <p:cTn id="1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9" dur="1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0" dur="1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3000"/>
                            </p:stCondLst>
                            <p:childTnLst>
                              <p:par>
                                <p:cTn id="1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3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1" dur="1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5000"/>
                            </p:stCondLst>
                            <p:childTnLst>
                              <p:par>
                                <p:cTn id="1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6000"/>
                            </p:stCondLst>
                            <p:childTnLst>
                              <p:par>
                                <p:cTn id="14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2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7000"/>
                            </p:stCondLst>
                            <p:childTnLst>
                              <p:par>
                                <p:cTn id="15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8000"/>
                            </p:stCondLst>
                            <p:childTnLst>
                              <p:par>
                                <p:cTn id="15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3" dur="1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9000"/>
                            </p:stCondLst>
                            <p:childTnLst>
                              <p:par>
                                <p:cTn id="1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30000"/>
                            </p:stCondLst>
                            <p:childTnLst>
                              <p:par>
                                <p:cTn id="17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4" dur="10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31000"/>
                            </p:stCondLst>
                            <p:childTnLst>
                              <p:par>
                                <p:cTn id="17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Vila de Betanzos,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cidade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dos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cabaleiros</a:t>
            </a:r>
            <a:endParaRPr lang="es-ES" sz="36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075" name="Picture 5" descr="Betanzos13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341438"/>
            <a:ext cx="3168650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11" descr="betanzos_galeri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3573463"/>
            <a:ext cx="2808288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13" descr="betanzos_plaza_de_la_const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1268413"/>
            <a:ext cx="2678112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15" descr="betanzos_casa_nunez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19475" y="1268413"/>
            <a:ext cx="2808288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17" descr="betanzos_caneiros_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00788" y="3573463"/>
            <a:ext cx="2678112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5175"/>
          </a:xfrm>
        </p:spPr>
        <p:txBody>
          <a:bodyPr/>
          <a:lstStyle/>
          <a:p>
            <a:pPr eaLnBrk="1" hangingPunct="1">
              <a:defRPr/>
            </a:pPr>
            <a:r>
              <a:rPr lang="es-ES" sz="32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Igrexa</a:t>
            </a:r>
            <a:r>
              <a:rPr lang="es-ES" sz="32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gótica de Santa María de Azogue, s. XIV</a:t>
            </a:r>
          </a:p>
        </p:txBody>
      </p:sp>
      <p:pic>
        <p:nvPicPr>
          <p:cNvPr id="4099" name="Picture 10" descr="Santa Maria do Azogue en Betanz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836613"/>
            <a:ext cx="4608513" cy="300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14" descr="31610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3429000"/>
            <a:ext cx="431958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16" descr="betanzos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9338" y="836613"/>
            <a:ext cx="4176712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18" descr="3717151428_4e9342bb7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7950" y="4005263"/>
            <a:ext cx="4427538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Igrexa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gótica de San Francisco, s. XIII</a:t>
            </a:r>
          </a:p>
        </p:txBody>
      </p:sp>
      <p:pic>
        <p:nvPicPr>
          <p:cNvPr id="5123" name="Picture 4" descr="DSC005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981075"/>
            <a:ext cx="4248150" cy="318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6" descr="im1019841938-verraco%20tejado%20san%20francisco%20(betanzos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02013" y="4365625"/>
            <a:ext cx="282575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8" descr="4409334098_750fd8b6d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4365625"/>
            <a:ext cx="3065462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0" descr="http://www.turgalicia.es/RutaBetanzosOrtigueira/Fotos/Fotos_20/Betanzos/20_AbsideSanFrancisc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981075"/>
            <a:ext cx="4224337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2" descr="http://www.turgalicia.es/RutaBetanzosOrtigueira/Fotos/Fotos_20/Betanzos/20_CondeAndrade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72225" y="4365625"/>
            <a:ext cx="2520950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Xardín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O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Pasatempo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– s. XIX</a:t>
            </a:r>
          </a:p>
        </p:txBody>
      </p:sp>
      <p:pic>
        <p:nvPicPr>
          <p:cNvPr id="6147" name="Picture 4" descr="betanzos_pasatiem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944563"/>
            <a:ext cx="4321175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6" descr="betanzos_pasatiempo_gener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3284538"/>
            <a:ext cx="4319587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8" descr="betanzos_pasatiempo_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163" y="908050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10" descr="betanzos_pasatiempo_leo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87450" y="4365625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5175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Pontes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sobre o río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Mandeo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- Betanzos</a:t>
            </a:r>
          </a:p>
        </p:txBody>
      </p:sp>
      <p:pic>
        <p:nvPicPr>
          <p:cNvPr id="7171" name="Picture 4" descr="Puente peatonal sobre el río Mandeo en Betanz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32363" y="836613"/>
            <a:ext cx="3743325" cy="265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8" descr="19540_Ponte%20Vello%20das%20Cascas_1-4AMBG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787775"/>
            <a:ext cx="4140200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Rectangle 9"/>
          <p:cNvSpPr>
            <a:spLocks noChangeArrowheads="1"/>
          </p:cNvSpPr>
          <p:nvPr/>
        </p:nvSpPr>
        <p:spPr bwMode="auto">
          <a:xfrm>
            <a:off x="5219700" y="6308725"/>
            <a:ext cx="34972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1600" b="1"/>
              <a:t>Ponte Vella de Ás Cascas s. XIII </a:t>
            </a:r>
          </a:p>
        </p:txBody>
      </p:sp>
      <p:pic>
        <p:nvPicPr>
          <p:cNvPr id="7174" name="Picture 11" descr="19541_Ponte%20vello%20de%20Betanzos_1-4AMKQ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908050"/>
            <a:ext cx="4176712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1187450" y="3429000"/>
            <a:ext cx="33845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 sz="1600" b="1"/>
              <a:t>Ponte vella de Betanzos s. XIII</a:t>
            </a:r>
          </a:p>
        </p:txBody>
      </p:sp>
      <p:pic>
        <p:nvPicPr>
          <p:cNvPr id="7176" name="Picture 14" descr="19529_Ponte%20do%20ferrocarril%20de%20Betanzos_1-4AMB7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8313" y="4076700"/>
            <a:ext cx="3744912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7" name="Rectangle 15"/>
          <p:cNvSpPr>
            <a:spLocks noChangeArrowheads="1"/>
          </p:cNvSpPr>
          <p:nvPr/>
        </p:nvSpPr>
        <p:spPr bwMode="auto">
          <a:xfrm>
            <a:off x="539750" y="6381750"/>
            <a:ext cx="22463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1600" b="1"/>
              <a:t>Ponte do ferrocarril </a:t>
            </a:r>
          </a:p>
        </p:txBody>
      </p:sp>
      <p:sp>
        <p:nvSpPr>
          <p:cNvPr id="7178" name="Rectangle 16"/>
          <p:cNvSpPr>
            <a:spLocks noChangeArrowheads="1"/>
          </p:cNvSpPr>
          <p:nvPr/>
        </p:nvSpPr>
        <p:spPr bwMode="auto">
          <a:xfrm>
            <a:off x="7164388" y="3141663"/>
            <a:ext cx="14668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sz="1600" b="1"/>
              <a:t>Ponte peonil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/>
      <p:bldP spid="7175" grpId="0"/>
      <p:bldP spid="7177" grpId="0"/>
      <p:bldP spid="71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96975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Río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Mandeo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ao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seu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paso por Betanzos</a:t>
            </a:r>
            <a:b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es-ES" sz="1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onde</a:t>
            </a:r>
            <a:r>
              <a:rPr lang="es-ES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se celebra a </a:t>
            </a:r>
            <a:r>
              <a:rPr lang="es-ES" sz="1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romaría</a:t>
            </a:r>
            <a:r>
              <a:rPr lang="es-ES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fluvial Os </a:t>
            </a:r>
            <a:r>
              <a:rPr lang="es-ES" sz="1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Caneiros</a:t>
            </a:r>
            <a:endParaRPr lang="es-ES" sz="18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195" name="Picture 6" descr="betanz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860800"/>
            <a:ext cx="4248150" cy="280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8" descr="http://www.fotosdegalicia.es/galicia/d/3380-3/IMG_307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4149725"/>
            <a:ext cx="367347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10" descr="http://mw2.google.com/mw-panoramio/photos/medium/483107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9338" y="1341438"/>
            <a:ext cx="3384550" cy="230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14" descr="http://www.galice.net/fotos/fotos_galicia/fotos_betanzos/betanzos_rio_caneiro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1268413"/>
            <a:ext cx="4281488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Mosteiro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igrexa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Monfero</a:t>
            </a:r>
            <a:endParaRPr lang="es-ES" sz="18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9219" name="Picture 4" descr="http://www.galiciamaxica.eu/CSS/SITIOS/A%20CORUNA/monfero/P32646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981075"/>
            <a:ext cx="8064500" cy="550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Mosteiro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de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Monfero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, s. XII</a:t>
            </a:r>
          </a:p>
        </p:txBody>
      </p:sp>
      <p:pic>
        <p:nvPicPr>
          <p:cNvPr id="10243" name="Picture 2" descr="http://www.galiciamaxica.eu/CSS/SITIOS/A%20CORUNA/monfero/P32646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3779838"/>
            <a:ext cx="4176712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4" descr="http://www.galiciamaxica.eu/CSS/SITIOS/A%20CORUNA/monfero/P326461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4068763"/>
            <a:ext cx="374015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6" descr="http://www.galiciamaxica.eu/CSS/SITIOS/A%20CORUNA/monfero/P32646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363" y="1033463"/>
            <a:ext cx="3600450" cy="2544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8" descr="http://www.galiciamaxica.eu/CSS/SITIOS/A%20CORUNA/monfero/P326459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936625"/>
            <a:ext cx="439261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Igrexa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de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Monfero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, barroca do s. XVII</a:t>
            </a:r>
          </a:p>
        </p:txBody>
      </p:sp>
      <p:pic>
        <p:nvPicPr>
          <p:cNvPr id="11267" name="Picture 6" descr="http://www.galiciamaxica.eu/CSS/SITIOS/A%20CORUNA/monfero/P32646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971550"/>
            <a:ext cx="4356100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8" descr="http://www.galiciamaxica.eu/CSS/SITIOS/A%20CORUNA/monfero/P32646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2363" y="3789363"/>
            <a:ext cx="3816350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10" descr="http://www.galiciamaxica.eu/CSS/SITIOS/A%20CORUNA/monfero/P326464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363" y="908050"/>
            <a:ext cx="3825875" cy="267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052513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Praia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Perbes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-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Miño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2291" name="Picture 2" descr="http://mw2.google.com/mw-panoramio/photos/medium/938638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1044575"/>
            <a:ext cx="393700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4" descr="Playa de Perbes- HDR 3 fotos- http://www.flickr.com/photos/yakare_/3450887441/in/set-72157612435786159/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4068763"/>
            <a:ext cx="3930650" cy="263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10" descr="http://www.agarimospanish.com/images/galeriadegalicia/Playas-Playa-de-Perb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5900" y="1979613"/>
            <a:ext cx="4537075" cy="385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As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pontes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sobre o río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Eume</a:t>
            </a:r>
            <a:endParaRPr lang="es-ES" sz="36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3315" name="Picture 2" descr="http://www.turgalicia.es/RutaBetanzosOrtigueira/Fotos/Fotos_20/Pontedeume/20_PuenteSobreEum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8538" y="3779838"/>
            <a:ext cx="4910137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8" descr="http://i1.trekearth.com/photos/61091/pontedeume0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908050"/>
            <a:ext cx="4283075" cy="272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10" descr="http://en.tur-ultreia.eu/media/img/CIN_Pontedeume_Vista-aere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16463" y="908050"/>
            <a:ext cx="4249737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Vila de pasado medieval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Pontedeume</a:t>
            </a:r>
            <a:endParaRPr lang="es-ES" sz="36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4339" name="Picture 2" descr="http://www.pontedeumeturismo.es/imagenes/fotoindex2.jpg"/>
          <p:cNvPicPr>
            <a:picLocks noChangeAspect="1" noChangeArrowheads="1"/>
          </p:cNvPicPr>
          <p:nvPr/>
        </p:nvPicPr>
        <p:blipFill>
          <a:blip r:embed="rId3"/>
          <a:srcRect l="5164"/>
          <a:stretch>
            <a:fillRect/>
          </a:stretch>
        </p:blipFill>
        <p:spPr bwMode="auto">
          <a:xfrm>
            <a:off x="250825" y="1341438"/>
            <a:ext cx="8580438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ndAc>
      <p:stSnd>
        <p:snd r:embed="rId2" name="BAILANDO CON LOBO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68400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Torreón dos Andrade. Detalle escudo</a:t>
            </a:r>
            <a:b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Pontedeume</a:t>
            </a:r>
            <a:endParaRPr lang="es-ES" sz="36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5363" name="Picture 2" descr="http://www.turgalicia.es/RutaBetanzosOrtigueira/Fotos/Fotos_20/Pontedeume/20_TorreonAndra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0363" y="1295400"/>
            <a:ext cx="4105275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http://www.turgalicia.es/RutaBetanzosOrtigueira/Fotos/Fotos_20/Pontedeume/20_EscudoTorreonAndrad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1260475"/>
            <a:ext cx="4103687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Castelo dos Andrade -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Pontedeume</a:t>
            </a:r>
            <a:endParaRPr lang="es-ES" sz="36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6387" name="Picture 4" descr="http://www.galiciamaxica.eu/CSS/SITIOS/A%20CORUNA/pontedeume/castelodosandrade/P32645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981075"/>
            <a:ext cx="7448550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1438"/>
          </a:xfrm>
        </p:spPr>
        <p:txBody>
          <a:bodyPr/>
          <a:lstStyle/>
          <a:p>
            <a:pPr>
              <a:defRPr/>
            </a:pPr>
            <a:r>
              <a:rPr lang="es-ES_tradnl" sz="34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Igrexa</a:t>
            </a:r>
            <a:r>
              <a:rPr lang="es-ES_tradnl" sz="34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San Miguel de </a:t>
            </a:r>
            <a:r>
              <a:rPr lang="es-ES_tradnl" sz="34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Breamo</a:t>
            </a:r>
            <a:r>
              <a:rPr lang="es-ES_tradnl" sz="34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– </a:t>
            </a:r>
            <a:r>
              <a:rPr lang="es-ES_tradnl" sz="34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Pontedeume</a:t>
            </a:r>
            <a:r>
              <a:rPr lang="es-ES_tradnl" sz="34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/>
            </a:r>
            <a:br>
              <a:rPr lang="es-ES_tradnl" sz="34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es-ES_tradnl" sz="34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s-ES_tradnl" sz="2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románica,  s. XII</a:t>
            </a:r>
            <a:endParaRPr lang="es-ES" sz="20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7411" name="Picture 4" descr="http://www.turgalicia.es/fotos/IMAGENES/010202/01020202/5031_Igrexa%20de%20San%20Miguel%20de%20Breamo_1-49QXM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1412875"/>
            <a:ext cx="3509962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2" descr="http://www.turgalicia.es/fotos/IMAGENES/010202/01020202/5031_Igrexa%20de%20San%20Miguel%20de%20Breamo_1-49QXMR.jpg"/>
          <p:cNvPicPr>
            <a:picLocks noChangeAspect="1" noChangeArrowheads="1"/>
          </p:cNvPicPr>
          <p:nvPr/>
        </p:nvPicPr>
        <p:blipFill>
          <a:blip r:embed="rId3"/>
          <a:srcRect l="2750" r="3107"/>
          <a:stretch>
            <a:fillRect/>
          </a:stretch>
        </p:blipFill>
        <p:spPr bwMode="auto">
          <a:xfrm>
            <a:off x="250825" y="2492375"/>
            <a:ext cx="4932363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6" descr="http://www.turgalicia.es/fotos/IMAGENES/010202/01020202/5031_Igrexa%20de%20San%20Miguel%20de%20Breamo_1-49QXMT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163" y="4149725"/>
            <a:ext cx="3551237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9144000" cy="981075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Parque Natural “As Fragas do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Eume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”  </a:t>
            </a:r>
            <a:r>
              <a:rPr lang="es-ES" sz="4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 </a:t>
            </a:r>
            <a:br>
              <a:rPr lang="es-ES" sz="4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es-ES" sz="2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 </a:t>
            </a:r>
            <a:r>
              <a:rPr lang="es-ES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ocupa </a:t>
            </a:r>
            <a:r>
              <a:rPr lang="es-ES" sz="1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terreos</a:t>
            </a:r>
            <a:r>
              <a:rPr lang="es-ES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dos </a:t>
            </a:r>
            <a:r>
              <a:rPr lang="es-ES" sz="1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concellos</a:t>
            </a:r>
            <a:r>
              <a:rPr lang="es-ES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de </a:t>
            </a:r>
            <a:r>
              <a:rPr lang="es-ES" sz="1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Pontedeume</a:t>
            </a:r>
            <a:r>
              <a:rPr lang="es-ES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, </a:t>
            </a:r>
            <a:r>
              <a:rPr lang="es-ES" sz="1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Cabanas</a:t>
            </a:r>
            <a:r>
              <a:rPr lang="es-ES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, A Capela, As </a:t>
            </a:r>
            <a:r>
              <a:rPr lang="es-ES" sz="1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Pontes</a:t>
            </a:r>
            <a:r>
              <a:rPr lang="es-ES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e </a:t>
            </a:r>
            <a:r>
              <a:rPr lang="es-ES" sz="1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Monfero</a:t>
            </a:r>
            <a:r>
              <a:rPr lang="es-ES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</a:p>
        </p:txBody>
      </p:sp>
      <p:pic>
        <p:nvPicPr>
          <p:cNvPr id="18435" name="Picture 10" descr="Mapa Fragas do eu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1628775"/>
            <a:ext cx="6480175" cy="486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8820150" cy="981075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Fragas do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Eume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/>
            </a:r>
            <a:b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pt-BR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consideradas como </a:t>
            </a:r>
            <a:r>
              <a:rPr lang="pt-BR" sz="1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un</a:t>
            </a:r>
            <a:r>
              <a:rPr lang="pt-BR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dos </a:t>
            </a:r>
            <a:r>
              <a:rPr lang="pt-BR" sz="1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mellores</a:t>
            </a:r>
            <a:r>
              <a:rPr lang="pt-BR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bosques </a:t>
            </a:r>
            <a:r>
              <a:rPr lang="pt-BR" sz="18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atlánticos</a:t>
            </a:r>
            <a:r>
              <a:rPr lang="pt-BR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de Europa</a:t>
            </a:r>
            <a:endParaRPr lang="es-ES" sz="18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9459" name="Picture 13" descr="http://www.galiciamaxica.eu/CSS/SITIOS/A%20CORUNA/FRAGAS%20DO%20EUME/100_959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94263" y="4221163"/>
            <a:ext cx="3602037" cy="244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15" descr="http://www.galiciamaxica.eu/CSS/SITIOS/A%20CORUNA/FRAGAS%20DO%20EUME/P326455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3933825"/>
            <a:ext cx="4029075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8" descr="http://www.turgalicia.es/RutaBetanzosOrtigueira/Fotos/Fotos_20/FragasDoEume/20_PuenteRioEum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5025" y="1268413"/>
            <a:ext cx="352107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8" descr="http://fulvida.com/wp-content/uploads/camino-fraga-do-eume-a-c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1268413"/>
            <a:ext cx="3997325" cy="271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pPr eaLnBrk="1" hangingPunct="1"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Fragas do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Eume</a:t>
            </a:r>
            <a:endParaRPr lang="es-ES" sz="36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0483" name="Picture 10" descr="http://3.bp.blogspot.com/_WksIGWFR_8Y/TCCLOKDcMxI/AAAAAAAAB1c/2aaZH7JdbgQ/s640/100425_fragas_do_eume+(4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79838" y="765175"/>
            <a:ext cx="4752975" cy="342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14" descr="http://www.ojodigital.com/foro/attachments/paisajes/5586d1180911534-corredoiras-fragas-do-eume-5-fotos-corredoira-1-aut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765175"/>
            <a:ext cx="2682875" cy="343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4" descr="Archivo:Anemone nemorosa.003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3850" y="4437063"/>
            <a:ext cx="2297113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4" descr="http://3.bp.blogspot.com/_z2pn4u8MkYc/S8bXPlro3hI/AAAAAAAAD7A/MoGrDFCP8Ao/s400/abril+de+2010+04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08288" y="4437063"/>
            <a:ext cx="1584325" cy="211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12 Imagen" descr="http://2.bp.blogspot.com/_z2pn4u8MkYc/S8bWUQksacI/AAAAAAAAD64/GxhUACG56H8/s1600/abril+de+201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4437063"/>
            <a:ext cx="216058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13 Imagen" descr="http://2.bp.blogspot.com/_z2pn4u8MkYc/S8bWUQksacI/AAAAAAAAD64/GxhUACG56H8/s1600/abril+de+2010.jpg"/>
          <p:cNvPicPr>
            <a:picLocks noChangeAspect="1" noChangeArrowheads="1"/>
          </p:cNvPicPr>
          <p:nvPr/>
        </p:nvPicPr>
        <p:blipFill>
          <a:blip r:embed="rId8"/>
          <a:srcRect t="3452"/>
          <a:stretch>
            <a:fillRect/>
          </a:stretch>
        </p:blipFill>
        <p:spPr bwMode="auto">
          <a:xfrm>
            <a:off x="6875463" y="4433888"/>
            <a:ext cx="2017712" cy="209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2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abretelibro.com/fotos/galleries/La%20Coru%F1a%20-%20JANGEL/Fragas%20do%20Eum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836613"/>
            <a:ext cx="4032250" cy="302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Picture 4" descr="http://www.djibnet.com/photo/2634243906-parque-de-fragas-do-eume-a-coruna-galicia-espa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24413" y="1052513"/>
            <a:ext cx="3240087" cy="247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0"/>
            <a:ext cx="8820150" cy="836613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Fragas do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Eume</a:t>
            </a:r>
            <a:endParaRPr lang="es-ES" sz="16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1509" name="Picture 6" descr="http://4.bp.blogspot.com/_sOpqX1W6vfI/S4OewwPH50I/AAAAAAAAARg/Frtb_INZOag/s400/20100214_fragas_do_eume_04_sesi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3816350"/>
            <a:ext cx="4148137" cy="276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8" descr="http://api.ning.com/files/8UDOsiO2AAzc*gpt2TV35zFFPaHmMyeGIGq9MgD40aScXa2JhyT4lk4vX-PNjY8GksXAbj*2rVF8DJe4ovcL5deCvgFvTkjR/varias02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52525" y="4140200"/>
            <a:ext cx="3024188" cy="2268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Mosteiro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de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Caaveiro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– Fragas do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Eume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/>
            </a:r>
            <a:b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es-ES" sz="1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románico, s. XII</a:t>
            </a:r>
            <a:endParaRPr lang="es-ES" sz="36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2531" name="Picture 5" descr="http://www.turgalicia.es/RutaBetanzosOrtigueira/Fotos/Fotos_20/MonasterioDeCaaveiro/20_Monasterio.jpg"/>
          <p:cNvPicPr>
            <a:picLocks noChangeAspect="1" noChangeArrowheads="1"/>
          </p:cNvPicPr>
          <p:nvPr/>
        </p:nvPicPr>
        <p:blipFill>
          <a:blip r:embed="rId2"/>
          <a:srcRect r="18826" b="6976"/>
          <a:stretch>
            <a:fillRect/>
          </a:stretch>
        </p:blipFill>
        <p:spPr bwMode="auto">
          <a:xfrm>
            <a:off x="5508625" y="1052513"/>
            <a:ext cx="3351213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6" descr="http://4.bp.blogspot.com/_sOpqX1W6vfI/S4OguwZTPeI/AAAAAAAAAR4/zrcAYwERq_o/s400/20100214_fragas_do_eume_01_caaveir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052513"/>
            <a:ext cx="4968875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2" descr="0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08738" y="4176713"/>
            <a:ext cx="2447925" cy="248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5" descr="03"/>
          <p:cNvPicPr>
            <a:picLocks noChangeAspect="1" noChangeArrowheads="1"/>
          </p:cNvPicPr>
          <p:nvPr/>
        </p:nvPicPr>
        <p:blipFill>
          <a:blip r:embed="rId5"/>
          <a:srcRect t="2856"/>
          <a:stretch>
            <a:fillRect/>
          </a:stretch>
        </p:blipFill>
        <p:spPr bwMode="auto">
          <a:xfrm>
            <a:off x="3635375" y="4176713"/>
            <a:ext cx="252095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12" descr="http://www.eumeturismo.org/indicepatrimonio_archivos/caaveiro%20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4149725"/>
            <a:ext cx="3024188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/>
          <a:lstStyle/>
          <a:p>
            <a:pPr eaLnBrk="1" hangingPunct="1">
              <a:defRPr/>
            </a:pP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Mosteiro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de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Caaveiro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– Fragas do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Eume</a:t>
            </a:r>
            <a:endParaRPr lang="es-ES" sz="36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3555" name="Picture 6" descr="Archivo:Mosteiro de San Xoán de Caaveiro.Galicia-España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574675"/>
            <a:ext cx="80645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pPr>
              <a:defRPr/>
            </a:pP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Baía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de Ares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4579" name="5 Imagen" descr="http://www.concellodeares.com/img/subidas/galerias/A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125538"/>
            <a:ext cx="78486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908050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Vila de Ares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6627" name="Picture 2" descr="http://www.turgalicia.es/fotos/IMAGENES/010203/01020310/22485_Palco%20de%20Ares_1-49QGB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25" y="1196975"/>
            <a:ext cx="3240088" cy="495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10" descr="http://www.turgalicia.es/fotos/IMAGENES/010103/01010302/10114_Ares_1-4EEDQ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413" y="3959225"/>
            <a:ext cx="4932362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12" descr="http://www.turgalicia.es/fotos/IMAGENES/010103/01010302/10114_Ares_1-4EEDPV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828675"/>
            <a:ext cx="493236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Vila de Redes - Ares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7651" name="Picture 10" descr="http://es.wrs.yahoo.com/_ylt=A0WTf2vDLY1NTGAAgUie.Qt./SIG=12n6rc33m/EXP=1301126723/**http%3a/www.concellodeares.com/img/subidas/galerias/PUertoRede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4176713"/>
            <a:ext cx="3529013" cy="250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20" descr="http://www.destinoespana.com/wp-content/uploads/2008/06/architecture_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0313" y="863600"/>
            <a:ext cx="3268662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22" descr="http://www.turgalicia.es/fotos/IMAGENES/010201/01020102/28480_Comarca%20Eumesa_1-49QLR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7338" y="863600"/>
            <a:ext cx="4465637" cy="308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24" descr="http://lh5.ggpht.com/_jxs0KZxW0tk/StE3Q5QkhSI/AAAAAAAACl4/J52ipcO5q8Y/resumen+de+fotos+1+082-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51388" y="3644900"/>
            <a:ext cx="4141787" cy="302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969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Casa indiana en Redes - Ares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7651" name="Picture 12" descr="http://www.turgalicia.es/fotos/IMAGENES/010203/01020304/22338_Casa%20indiana%20en%20Redes_1-49QG8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862013"/>
            <a:ext cx="8642350" cy="537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ndAc>
      <p:stSnd>
        <p:snd r:embed="rId2" name="BAILANDO CON LOBOS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>
            <a:spLocks noGrp="1"/>
          </p:cNvSpPr>
          <p:nvPr>
            <p:ph type="title"/>
          </p:nvPr>
        </p:nvSpPr>
        <p:spPr>
          <a:xfrm>
            <a:off x="-1116013" y="0"/>
            <a:ext cx="10260013" cy="1371600"/>
          </a:xfrm>
        </p:spPr>
        <p:txBody>
          <a:bodyPr/>
          <a:lstStyle/>
          <a:p>
            <a:r>
              <a:rPr lang="es-ES_tradnl" sz="2000" smtClean="0">
                <a:solidFill>
                  <a:srgbClr val="EEF4F4"/>
                </a:solidFill>
              </a:rPr>
              <a:t>Castelo de Palma, na ría de Ferrol   Mugardos</a:t>
            </a:r>
            <a:br>
              <a:rPr lang="es-ES_tradnl" sz="2000" smtClean="0">
                <a:solidFill>
                  <a:srgbClr val="EEF4F4"/>
                </a:solidFill>
              </a:rPr>
            </a:br>
            <a:endParaRPr lang="es-ES" sz="2000" smtClean="0">
              <a:solidFill>
                <a:srgbClr val="EEF4F4"/>
              </a:solidFill>
            </a:endParaRPr>
          </a:p>
        </p:txBody>
      </p:sp>
      <p:pic>
        <p:nvPicPr>
          <p:cNvPr id="28675" name="Picture 2" descr="http://3.bp.blogspot.com/_n3OorIzffPA/TI390RvKnHI/AAAAAAAADuw/qkvDCV35dYI/s1600/SAN+FELIPE-LA+PALMA-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836613"/>
            <a:ext cx="8856663" cy="576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71600"/>
          </a:xfrm>
        </p:spPr>
        <p:txBody>
          <a:bodyPr/>
          <a:lstStyle/>
          <a:p>
            <a:r>
              <a:rPr lang="es-ES_tradnl" sz="2400" smtClean="0">
                <a:solidFill>
                  <a:srgbClr val="EEF4F4"/>
                </a:solidFill>
              </a:rPr>
              <a:t>Castelo de San Felipe, na ría de Ferrol</a:t>
            </a:r>
            <a:endParaRPr lang="es-ES" sz="2400" smtClean="0">
              <a:solidFill>
                <a:srgbClr val="EEF4F4"/>
              </a:solidFill>
            </a:endParaRPr>
          </a:p>
        </p:txBody>
      </p:sp>
      <p:pic>
        <p:nvPicPr>
          <p:cNvPr id="29699" name="Picture 2" descr="http://3.bp.blogspot.com/_n3OorIzffPA/TI3749DMRBI/AAAAAAAADuY/0PvGCOjpuxI/s1600/SAN+FELIPE-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908050"/>
            <a:ext cx="8713787" cy="565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150"/>
          </a:xfrm>
        </p:spPr>
        <p:txBody>
          <a:bodyPr/>
          <a:lstStyle/>
          <a:p>
            <a:r>
              <a:rPr lang="es-ES_tradnl" sz="2400" smtClean="0">
                <a:solidFill>
                  <a:srgbClr val="EEF4F4"/>
                </a:solidFill>
              </a:rPr>
              <a:t>Barrio A Magdalena - Ferrol</a:t>
            </a:r>
            <a:endParaRPr lang="es-ES" sz="2400" smtClean="0">
              <a:solidFill>
                <a:srgbClr val="EEF4F4"/>
              </a:solidFill>
            </a:endParaRPr>
          </a:p>
        </p:txBody>
      </p:sp>
      <p:pic>
        <p:nvPicPr>
          <p:cNvPr id="30723" name="Picture 2" descr="Barrio de La Magdalena Ferrol 3519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908050"/>
            <a:ext cx="4608513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4" descr="Barrio de La Magdalena Ferrol 3519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835025"/>
            <a:ext cx="3744912" cy="280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8" descr="Barrio de La Magdalena Ferrol 35199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8263" y="3933825"/>
            <a:ext cx="3648075" cy="273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Edificios singulares – Ferrol 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1747" name="Picture 6" descr="http://www.turgalicia.es/fotos/IMAGENES/010203/01020304/27262_Casa%20Rodríguez%20Fernández_1-49QK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692150"/>
            <a:ext cx="4319587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8" descr="http://www.turgalicia.es/fotos/IMAGENES/010203/01020304/26961_Casino%20Ferrolano_1-49QKG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981075"/>
            <a:ext cx="3455988" cy="518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14" descr="http://www.turgalicia.es/fotos/IMAGENES/010203/01020304/27472_Edificio%20da%20Pescadería_1-49QKS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3933825"/>
            <a:ext cx="4319587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10 Rectángulo"/>
          <p:cNvSpPr>
            <a:spLocks noChangeArrowheads="1"/>
          </p:cNvSpPr>
          <p:nvPr/>
        </p:nvSpPr>
        <p:spPr bwMode="auto">
          <a:xfrm>
            <a:off x="395288" y="6550025"/>
            <a:ext cx="26273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/>
              <a:t>Edificio da Pescadería</a:t>
            </a:r>
            <a:endParaRPr lang="pt-BR" sz="1400"/>
          </a:p>
        </p:txBody>
      </p:sp>
      <p:sp>
        <p:nvSpPr>
          <p:cNvPr id="32775" name="11 Rectángulo"/>
          <p:cNvSpPr>
            <a:spLocks noChangeArrowheads="1"/>
          </p:cNvSpPr>
          <p:nvPr/>
        </p:nvSpPr>
        <p:spPr bwMode="auto">
          <a:xfrm>
            <a:off x="5292725" y="6308725"/>
            <a:ext cx="23574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/>
              <a:t>Casino Ferrolano</a:t>
            </a:r>
          </a:p>
        </p:txBody>
      </p:sp>
      <p:sp>
        <p:nvSpPr>
          <p:cNvPr id="32776" name="13 Rectángulo"/>
          <p:cNvSpPr>
            <a:spLocks noChangeArrowheads="1"/>
          </p:cNvSpPr>
          <p:nvPr/>
        </p:nvSpPr>
        <p:spPr bwMode="auto">
          <a:xfrm>
            <a:off x="468313" y="3573463"/>
            <a:ext cx="27352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/>
              <a:t>Casa Rodríguez Fernández</a:t>
            </a:r>
            <a:endParaRPr lang="pt-BR" sz="1400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2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4" grpId="0"/>
      <p:bldP spid="32775" grpId="0"/>
      <p:bldP spid="3277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25538"/>
          </a:xfrm>
        </p:spPr>
        <p:txBody>
          <a:bodyPr/>
          <a:lstStyle/>
          <a:p>
            <a:r>
              <a:rPr lang="es-ES_tradnl" sz="2000" smtClean="0">
                <a:solidFill>
                  <a:srgbClr val="EEF4F4"/>
                </a:solidFill>
              </a:rPr>
              <a:t>Gran areal de San Xurxo - Ferrol</a:t>
            </a:r>
            <a:endParaRPr lang="es-ES" sz="2000" smtClean="0">
              <a:solidFill>
                <a:srgbClr val="EEF4F4"/>
              </a:solidFill>
            </a:endParaRPr>
          </a:p>
        </p:txBody>
      </p:sp>
      <p:pic>
        <p:nvPicPr>
          <p:cNvPr id="32771" name="Picture 2" descr="http://1.bp.blogspot.com/_n3OorIzffPA/TI37zd5M2gI/AAAAAAAADuQ/coNO8E5Ni1M/s1600/PLAYA+DE+SAN+XURXO-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836613"/>
            <a:ext cx="8388350" cy="563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5538"/>
          </a:xfrm>
        </p:spPr>
        <p:txBody>
          <a:bodyPr/>
          <a:lstStyle/>
          <a:p>
            <a:r>
              <a:rPr lang="es-ES" sz="2400" smtClean="0">
                <a:solidFill>
                  <a:srgbClr val="EEF4F4"/>
                </a:solidFill>
              </a:rPr>
              <a:t>Faro Cabo Prior - Ferrol</a:t>
            </a:r>
          </a:p>
        </p:txBody>
      </p:sp>
      <p:pic>
        <p:nvPicPr>
          <p:cNvPr id="33795" name="Picture 2" descr="http://1.bp.blogspot.com/_n3OorIzffPA/TI37jVlQePI/AAAAAAAADt4/xpx187QGlAo/s1600/CABO+PRIOR-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765175"/>
            <a:ext cx="8569325" cy="569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25538"/>
          </a:xfrm>
        </p:spPr>
        <p:txBody>
          <a:bodyPr/>
          <a:lstStyle/>
          <a:p>
            <a:r>
              <a:rPr lang="es-ES_tradnl" sz="2400" smtClean="0">
                <a:solidFill>
                  <a:srgbClr val="EEF4F4"/>
                </a:solidFill>
              </a:rPr>
              <a:t>Praia de Santa Comba - Ferrol</a:t>
            </a:r>
            <a:endParaRPr lang="es-ES" sz="2400" smtClean="0">
              <a:solidFill>
                <a:srgbClr val="EEF4F4"/>
              </a:solidFill>
            </a:endParaRPr>
          </a:p>
        </p:txBody>
      </p:sp>
      <p:pic>
        <p:nvPicPr>
          <p:cNvPr id="34819" name="Picture 2" descr="http://4.bp.blogspot.com/_n3OorIzffPA/TI37dtAailI/AAAAAAAADtw/Dxwes9V03HQ/s1600/SANTA+COMBA-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836613"/>
            <a:ext cx="835342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908050"/>
          </a:xfrm>
        </p:spPr>
        <p:txBody>
          <a:bodyPr/>
          <a:lstStyle/>
          <a:p>
            <a:r>
              <a:rPr lang="es-ES_tradnl" sz="2000" smtClean="0">
                <a:solidFill>
                  <a:srgbClr val="EEF4F4"/>
                </a:solidFill>
              </a:rPr>
              <a:t>Fervenza de Belelle - Neda</a:t>
            </a:r>
            <a:endParaRPr lang="es-ES" sz="2000" smtClean="0">
              <a:solidFill>
                <a:srgbClr val="EEF4F4"/>
              </a:solidFill>
            </a:endParaRPr>
          </a:p>
        </p:txBody>
      </p:sp>
      <p:pic>
        <p:nvPicPr>
          <p:cNvPr id="35843" name="Picture 25" descr="IMG_036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692150"/>
            <a:ext cx="3960813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0" descr="450px-Fervenza_Belell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3492500"/>
            <a:ext cx="4392612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2" descr="http://lh6.ggpht.com/_95Yb4E_y8Cs/SpK4APpHaQI/AAAAAAAAB-E/pUTkq4piXtw/s400/fervenza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692150"/>
            <a:ext cx="4392612" cy="247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r>
              <a:rPr lang="es-ES_tradnl" sz="2000" smtClean="0">
                <a:solidFill>
                  <a:srgbClr val="EEF4F4"/>
                </a:solidFill>
              </a:rPr>
              <a:t>Castelo de Naraío – San Sadurniño</a:t>
            </a:r>
            <a:endParaRPr lang="es-ES" sz="2000" smtClean="0">
              <a:solidFill>
                <a:srgbClr val="EEF4F4"/>
              </a:solidFill>
            </a:endParaRPr>
          </a:p>
        </p:txBody>
      </p:sp>
      <p:pic>
        <p:nvPicPr>
          <p:cNvPr id="37891" name="Picture 8" descr="Castle of Andrade in Narahío - Ferrolterra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4392613"/>
            <a:ext cx="2952750" cy="231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2" descr="http://mw2.google.com/mw-panoramio/photos/medium/2114416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908050"/>
            <a:ext cx="5113337" cy="511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4" descr="http://www.turismoyvacaciones.com/images/monumentos/temporal/coruna/castillo_de_nararío/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0425" y="549275"/>
            <a:ext cx="2947988" cy="371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/>
          <a:lstStyle/>
          <a:p>
            <a:r>
              <a:rPr lang="es-ES_tradnl" sz="2400" smtClean="0">
                <a:solidFill>
                  <a:srgbClr val="EEF4F4"/>
                </a:solidFill>
              </a:rPr>
              <a:t>Cabo e Faro de Frouxeira - Valdoviño</a:t>
            </a:r>
            <a:endParaRPr lang="es-ES" sz="2400" smtClean="0">
              <a:solidFill>
                <a:srgbClr val="EEF4F4"/>
              </a:solidFill>
            </a:endParaRPr>
          </a:p>
        </p:txBody>
      </p:sp>
      <p:pic>
        <p:nvPicPr>
          <p:cNvPr id="37891" name="Picture 2" descr="http://3.bp.blogspot.com/_n3OorIzffPA/TI3yE_XkfPI/AAAAAAAADtA/bXKy3YJqJgQ/s1600/VALDOVI%C3%91O-0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268413"/>
            <a:ext cx="849788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8964613" cy="1125538"/>
          </a:xfrm>
        </p:spPr>
        <p:txBody>
          <a:bodyPr/>
          <a:lstStyle/>
          <a:p>
            <a:r>
              <a:rPr lang="es-ES_tradnl" sz="2400" smtClean="0">
                <a:solidFill>
                  <a:srgbClr val="EEF4F4"/>
                </a:solidFill>
              </a:rPr>
              <a:t>Praia de Pantín - Valdoviño</a:t>
            </a:r>
            <a:r>
              <a:rPr lang="es-ES_tradnl" sz="4000" smtClean="0">
                <a:solidFill>
                  <a:srgbClr val="EEF4F4"/>
                </a:solidFill>
              </a:rPr>
              <a:t/>
            </a:r>
            <a:br>
              <a:rPr lang="es-ES_tradnl" sz="4000" smtClean="0">
                <a:solidFill>
                  <a:srgbClr val="EEF4F4"/>
                </a:solidFill>
              </a:rPr>
            </a:br>
            <a:r>
              <a:rPr lang="es-ES" sz="1800" smtClean="0">
                <a:solidFill>
                  <a:srgbClr val="EEF4F4"/>
                </a:solidFill>
              </a:rPr>
              <a:t>nas súas augas célebrase as probas para o campeonato do mundo do surf</a:t>
            </a:r>
          </a:p>
        </p:txBody>
      </p:sp>
      <p:pic>
        <p:nvPicPr>
          <p:cNvPr id="38915" name="Picture 2" descr="http://4.bp.blogspot.com/_n3OorIzffPA/TI3ui_f1aLI/AAAAAAAADsA/HRBa9nh44Kc/s1600/VILARUBE-PANTIN-0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908050"/>
            <a:ext cx="8461375" cy="559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5538"/>
          </a:xfrm>
        </p:spPr>
        <p:txBody>
          <a:bodyPr/>
          <a:lstStyle/>
          <a:p>
            <a:pPr>
              <a:defRPr/>
            </a:pP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 Praia nudista de Porto Carrizo –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Valdoviño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9939" name="Picture 2" descr="http://2.bp.blogspot.com/_n3OorIzffPA/TI3uYAgGb-I/AAAAAAAADrw/6ezD039v2IE/s1600/VILARUBE-PANTIN-0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341438"/>
            <a:ext cx="8426450" cy="518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60350"/>
            <a:ext cx="9144000" cy="360363"/>
          </a:xfrm>
        </p:spPr>
        <p:txBody>
          <a:bodyPr/>
          <a:lstStyle/>
          <a:p>
            <a:r>
              <a:rPr lang="es-ES_tradnl" sz="2000" smtClean="0">
                <a:solidFill>
                  <a:srgbClr val="EEF4F4"/>
                </a:solidFill>
              </a:rPr>
              <a:t>Punta Gabeira e praia de Baleo - Valdoviño</a:t>
            </a:r>
            <a:r>
              <a:rPr lang="es-ES_tradnl" sz="3600" smtClean="0">
                <a:solidFill>
                  <a:srgbClr val="EEF4F4"/>
                </a:solidFill>
              </a:rPr>
              <a:t/>
            </a:r>
            <a:br>
              <a:rPr lang="es-ES_tradnl" sz="3600" smtClean="0">
                <a:solidFill>
                  <a:srgbClr val="EEF4F4"/>
                </a:solidFill>
              </a:rPr>
            </a:br>
            <a:endParaRPr lang="es-ES" sz="3600" smtClean="0">
              <a:solidFill>
                <a:srgbClr val="EEF4F4"/>
              </a:solidFill>
            </a:endParaRPr>
          </a:p>
        </p:txBody>
      </p:sp>
      <p:pic>
        <p:nvPicPr>
          <p:cNvPr id="40963" name="Picture 4" descr="http://1.bp.blogspot.com/_n3OorIzffPA/TI3uCKFNO6I/AAAAAAAADro/sFEDSOWXvNQ/s1600/VILARUBE-BALEO-0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476250"/>
            <a:ext cx="8713788" cy="601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ndAc>
      <p:stSnd>
        <p:snd r:embed="rId2" name="BAILANDO CON LOBOS.wav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r>
              <a:rPr lang="es-ES_tradnl" sz="2000" smtClean="0">
                <a:solidFill>
                  <a:srgbClr val="EEF4F4"/>
                </a:solidFill>
              </a:rPr>
              <a:t>Praia de Vilarube, flanqueada por 2 ríos   Valdoviño</a:t>
            </a:r>
            <a:endParaRPr lang="es-ES" sz="2000" smtClean="0">
              <a:solidFill>
                <a:srgbClr val="EEF4F4"/>
              </a:solidFill>
            </a:endParaRPr>
          </a:p>
        </p:txBody>
      </p:sp>
      <p:pic>
        <p:nvPicPr>
          <p:cNvPr id="41987" name="Picture 2" descr="http://2.bp.blogspot.com/_n3OorIzffPA/TI3wFk9cCqI/AAAAAAAADsI/9tSQWzyM8fI/s1600/fotos+canon-9-05-07+043-d-REC-PAN+1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836613"/>
            <a:ext cx="8229600" cy="3382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2" name="Picture 4" descr="http://3.bp.blogspot.com/_n3OorIzffPA/TI3nmZeepVI/AAAAAAAADq4/6xnq0CoJeNY/s400/VILARUBE-001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4319588"/>
            <a:ext cx="3959225" cy="244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6" descr="http://4.bp.blogspot.com/_n3OorIzffPA/TI3tHlHezCI/AAAAAAAADrI/kS8t7JNVWlg/s400/VILARUBE-009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51388" y="4319588"/>
            <a:ext cx="396557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850" y="0"/>
            <a:ext cx="8229600" cy="692150"/>
          </a:xfrm>
        </p:spPr>
        <p:txBody>
          <a:bodyPr/>
          <a:lstStyle/>
          <a:p>
            <a:r>
              <a:rPr lang="es-ES_tradnl" sz="2400" smtClean="0">
                <a:solidFill>
                  <a:srgbClr val="EEF4F4"/>
                </a:solidFill>
              </a:rPr>
              <a:t>Punta Chirlateira - Valdoviño</a:t>
            </a:r>
            <a:endParaRPr lang="es-ES" sz="2400" smtClean="0">
              <a:solidFill>
                <a:srgbClr val="EEF4F4"/>
              </a:solidFill>
            </a:endParaRPr>
          </a:p>
        </p:txBody>
      </p:sp>
      <p:pic>
        <p:nvPicPr>
          <p:cNvPr id="43011" name="Picture 2" descr="http://1.bp.blogspot.com/_n3OorIzffPA/TI3thjG70vI/AAAAAAAADrQ/GziekdT5YG4/s1600/VILARUBE-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8534400" cy="56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20713"/>
          </a:xfrm>
        </p:spPr>
        <p:txBody>
          <a:bodyPr/>
          <a:lstStyle/>
          <a:p>
            <a:r>
              <a:rPr lang="es-ES_tradnl" sz="2000" smtClean="0">
                <a:solidFill>
                  <a:srgbClr val="EEF4F4"/>
                </a:solidFill>
              </a:rPr>
              <a:t>Entrada do porto de Cedeira</a:t>
            </a:r>
            <a:endParaRPr lang="es-ES" sz="2000" smtClean="0">
              <a:solidFill>
                <a:srgbClr val="EEF4F4"/>
              </a:solidFill>
            </a:endParaRPr>
          </a:p>
        </p:txBody>
      </p:sp>
      <p:pic>
        <p:nvPicPr>
          <p:cNvPr id="44035" name="Picture 2" descr="http://1.bp.blogspot.com/_n3OorIzffPA/TIywcBp6d8I/AAAAAAAADpA/H9EHEllujg0/s1600/CEDEIRA-0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549275"/>
            <a:ext cx="8639175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25538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Porto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Cedeira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5059" name="Picture 2" descr="http://4.bp.blogspot.com/_n3OorIzffPA/TI3SA6p1ccI/AAAAAAAADpo/ApnzqsegCGA/s1600/CEDEIRA-0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908050"/>
            <a:ext cx="8353425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10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Praia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Cedeira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6083" name="Picture 2" descr="http://4.bp.blogspot.com/_n3OorIzffPA/TI3SgsVCRBI/AAAAAAAADqI/fliDPsVqdw0/s1600/CEDEIRA-0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0213" y="836613"/>
            <a:ext cx="8462962" cy="542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84313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Paseo fluvial do río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Condomiñas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b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Cedeira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7107" name="Picture 2" descr="http://2.bp.blogspot.com/_n3OorIzffPA/TI3SNXENoqI/AAAAAAAADp4/BxUwrBagbmE/s1600/CEDEIRA-0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628775"/>
            <a:ext cx="8008937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Faro Punta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Candieira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-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Cedeira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8131" name="Picture 2" descr="http://4.bp.blogspot.com/_n3OorIzffPA/TIywWrmjwmI/AAAAAAAADo4/gZ7D582FymY/s1600/CEDEIRA+FARO+CANDIEIRA-0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268413"/>
            <a:ext cx="8329612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413"/>
          </a:xfrm>
        </p:spPr>
        <p:txBody>
          <a:bodyPr/>
          <a:lstStyle/>
          <a:p>
            <a:pPr>
              <a:defRPr/>
            </a:pPr>
            <a:r>
              <a:rPr lang="es-ES_tradnl" sz="32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Acantilados de San Andrés de </a:t>
            </a:r>
            <a:r>
              <a:rPr lang="es-ES_tradnl" sz="32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Teixido</a:t>
            </a:r>
            <a:r>
              <a:rPr lang="es-ES_tradnl" sz="32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- </a:t>
            </a:r>
            <a:r>
              <a:rPr lang="es-ES_tradnl" sz="32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Cedeira</a:t>
            </a:r>
            <a:endParaRPr lang="es-ES" sz="32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9155" name="Picture 2" descr="http://3.bp.blogspot.com/_n3OorIzffPA/TIytkiu2v7I/AAAAAAAADoY/F9o1Nuj3DyE/s1600/IMG_2922-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196975"/>
            <a:ext cx="7704137" cy="513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lacomunidad.elpais.com/blogfiles/augustorua/Copiadeagosto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125538"/>
            <a:ext cx="7967662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3 Rectángulo"/>
          <p:cNvSpPr>
            <a:spLocks noChangeArrowheads="1"/>
          </p:cNvSpPr>
          <p:nvPr/>
        </p:nvSpPr>
        <p:spPr bwMode="auto">
          <a:xfrm>
            <a:off x="1258888" y="260350"/>
            <a:ext cx="68167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600" dirty="0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San Andrés de </a:t>
            </a:r>
            <a:r>
              <a:rPr lang="es-ES_tradnl" sz="36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Teixido</a:t>
            </a:r>
            <a:r>
              <a:rPr lang="es-ES_tradnl" sz="3600" dirty="0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 - </a:t>
            </a:r>
            <a:r>
              <a:rPr lang="es-ES_tradnl" sz="36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Cedeira</a:t>
            </a:r>
            <a:r>
              <a:rPr lang="es-ES" sz="3600" dirty="0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s-ES_tradnl" sz="2000" smtClean="0">
                <a:solidFill>
                  <a:srgbClr val="EEF4F4"/>
                </a:solidFill>
              </a:rPr>
              <a:t>Hermida de San Andrés de Teixido - Cedeira</a:t>
            </a:r>
            <a:r>
              <a:rPr lang="es-ES" sz="3600" smtClean="0">
                <a:solidFill>
                  <a:srgbClr val="EEF4F4"/>
                </a:solidFill>
              </a:rPr>
              <a:t> </a:t>
            </a:r>
            <a:br>
              <a:rPr lang="es-ES" sz="3600" smtClean="0">
                <a:solidFill>
                  <a:srgbClr val="EEF4F4"/>
                </a:solidFill>
              </a:rPr>
            </a:br>
            <a:r>
              <a:rPr lang="es-ES" sz="2000" smtClean="0">
                <a:solidFill>
                  <a:srgbClr val="EEF4F4"/>
                </a:solidFill>
              </a:rPr>
              <a:t>A San Andrés de Teixido vai de morto  quen non foi de vivo</a:t>
            </a:r>
          </a:p>
        </p:txBody>
      </p:sp>
      <p:pic>
        <p:nvPicPr>
          <p:cNvPr id="51203" name="Picture 9" descr="http://www.canonistas.com/galerias/data/500/medium/San-Andres-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022350"/>
            <a:ext cx="8569325" cy="552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fotonatura.org/galerias/fotos/usr3746/Herba-de-namor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2924175"/>
            <a:ext cx="4500562" cy="317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4" descr="http://pantinesdistinto.files.wordpress.com/2008/03/fonte-do-santo-san-andres-de-teixido-foto-de-crisan-poveda-035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5900" y="1268413"/>
            <a:ext cx="4235450" cy="32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5 Rectángulo"/>
          <p:cNvSpPr>
            <a:spLocks noChangeArrowheads="1"/>
          </p:cNvSpPr>
          <p:nvPr/>
        </p:nvSpPr>
        <p:spPr bwMode="auto">
          <a:xfrm>
            <a:off x="1258888" y="260350"/>
            <a:ext cx="68167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sz="3600" dirty="0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San Andrés de </a:t>
            </a:r>
            <a:r>
              <a:rPr lang="es-ES_tradnl" sz="36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Teixido</a:t>
            </a:r>
            <a:r>
              <a:rPr lang="es-ES_tradnl" sz="3600" dirty="0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 - </a:t>
            </a:r>
            <a:r>
              <a:rPr lang="es-ES_tradnl" sz="36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Cedeira</a:t>
            </a:r>
            <a:r>
              <a:rPr lang="es-ES" sz="3600" dirty="0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 </a:t>
            </a:r>
          </a:p>
        </p:txBody>
      </p:sp>
      <p:sp>
        <p:nvSpPr>
          <p:cNvPr id="53253" name="6 Rectángulo"/>
          <p:cNvSpPr>
            <a:spLocks noChangeArrowheads="1"/>
          </p:cNvSpPr>
          <p:nvPr/>
        </p:nvSpPr>
        <p:spPr bwMode="auto">
          <a:xfrm>
            <a:off x="1258888" y="4868863"/>
            <a:ext cx="1884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Fonte</a:t>
            </a:r>
            <a:r>
              <a:rPr lang="es-ES" dirty="0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 do </a:t>
            </a:r>
            <a:r>
              <a:rPr lang="es-ES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santiño</a:t>
            </a:r>
            <a:endParaRPr lang="es-ES" dirty="0">
              <a:solidFill>
                <a:schemeClr val="accent5">
                  <a:lumMod val="20000"/>
                  <a:lumOff val="80000"/>
                </a:schemeClr>
              </a:solidFill>
              <a:latin typeface="Tahoma" pitchFamily="34" charset="0"/>
            </a:endParaRPr>
          </a:p>
        </p:txBody>
      </p:sp>
      <p:sp>
        <p:nvSpPr>
          <p:cNvPr id="53254" name="8 Rectángulo"/>
          <p:cNvSpPr>
            <a:spLocks noChangeArrowheads="1"/>
          </p:cNvSpPr>
          <p:nvPr/>
        </p:nvSpPr>
        <p:spPr bwMode="auto">
          <a:xfrm>
            <a:off x="5508625" y="6165850"/>
            <a:ext cx="21161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Herba</a:t>
            </a:r>
            <a:r>
              <a:rPr lang="es-ES" dirty="0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 de  </a:t>
            </a:r>
            <a:r>
              <a:rPr lang="es-ES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Tahoma" pitchFamily="34" charset="0"/>
              </a:rPr>
              <a:t>namorar</a:t>
            </a:r>
            <a:endParaRPr lang="es-ES" dirty="0">
              <a:solidFill>
                <a:schemeClr val="accent5">
                  <a:lumMod val="20000"/>
                  <a:lumOff val="80000"/>
                </a:schemeClr>
              </a:solidFill>
              <a:latin typeface="Tahoma" pitchFamily="34" charset="0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  <p:bldP spid="5325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 Serra da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Capelada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-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Cedeira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3251" name="4 Imagen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052513"/>
            <a:ext cx="763270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pantinesdistinto.files.wordpress.com/2008/05/marcha-a-san-andres-serra-da-capelada-f-goiriz-17-05-2008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1052513"/>
            <a:ext cx="7200900" cy="538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>
              <a:defRPr/>
            </a:pP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Animais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soltos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na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Serra da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Capelada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341438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Acantilados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na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Serra da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Capelada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5299" name="3 Imagen" descr="http://2.bp.blogspot.com/_n3OorIzffPA/TIytfBa7znI/AAAAAAAADoQ/xxQWVpdz978/s1600/acantilados+garita-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398588"/>
            <a:ext cx="8353425" cy="498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ndAc>
      <p:stSnd>
        <p:snd r:embed="rId2" name="BAILANDO CON LOBOS.wav"/>
      </p:stSnd>
    </p:sndAc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371600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Acantilados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máis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altos de Europa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na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Serrra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da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Capelada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6323" name="Picture 2" descr="http://1.bp.blogspot.com/_n3OorIzffPA/TIyo3gY4qII/AAAAAAAADnA/cQkl9jaMCig/s1600/CEDEIRA-GARITA+HER-0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341438"/>
            <a:ext cx="8386762" cy="518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5538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Garita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Herbeira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– Punto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máis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alto da Serra da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Capelada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(625 m)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7347" name="Picture 2" descr="http://3.bp.blogspot.com/_n3OorIzffPA/TIyswGn0rjI/AAAAAAAADoI/XHl5hI3_9Q8/s1600/IMG_2887-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1412875"/>
            <a:ext cx="7739062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125538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Ría de Cariño-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Ortigueira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desde </a:t>
            </a:r>
            <a:b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 Mirador de Miranda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9398" name="Picture 6" descr="http://2.bp.blogspot.com/_2yXtm17iWiM/SKyKIBsvZeI/AAAAAAAAAy4/ddFFlUuNbi8/s400/ria+cari%C3%B1o-ortigueira+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3519488"/>
            <a:ext cx="403225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400" name="Picture 8" descr="http://2.bp.blogspot.com/_2yXtm17iWiM/SKyKS9BsApI/AAAAAAAAAzA/6oQvf-Gl5HI/s400/ria+cari%C3%B1o.galici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92650" y="3500438"/>
            <a:ext cx="403225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Picture 12" descr="http://galiciapanoramica.files.wordpress.com/2010/02/miranda1.jpeg"/>
          <p:cNvPicPr>
            <a:picLocks noChangeAspect="1" noChangeArrowheads="1"/>
          </p:cNvPicPr>
          <p:nvPr/>
        </p:nvPicPr>
        <p:blipFill>
          <a:blip r:embed="rId4"/>
          <a:srcRect r="8652"/>
          <a:stretch>
            <a:fillRect/>
          </a:stretch>
        </p:blipFill>
        <p:spPr bwMode="auto">
          <a:xfrm>
            <a:off x="323850" y="1196975"/>
            <a:ext cx="8447088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268413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Panorámica do Cabo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Ortegal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- Cariño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9395" name="2 Imagen" descr="http://1.bp.blogspot.com/_n3OorIzffPA/TIymUovARII/AAAAAAAADmI/CYhOCxBXTUU/s1600/PANO-005-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773238"/>
            <a:ext cx="8713787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05251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Cabo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Ortegal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, Os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Aguillóns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- Cariño</a:t>
            </a:r>
            <a:b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es-ES" sz="2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punto no que o Atlántico se transforma en </a:t>
            </a:r>
            <a:r>
              <a:rPr lang="es-ES" sz="2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Cantábriro</a:t>
            </a:r>
            <a:endParaRPr lang="es-ES" sz="2000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0419" name="Picture 20" descr="Archivo:Kap Ortegal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268413"/>
            <a:ext cx="8281987" cy="535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Faro Cabo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Ortegal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1443" name="Picture 2" descr="Archivo:Faro cabo ortegal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1125538"/>
            <a:ext cx="3889375" cy="545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4" name="Picture 4" descr="http://www.galiciamaxica.eu/CSS/SITIOS/A%20CORUNA/CARINO/CABO%20ORTEGAL/P326448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125538"/>
            <a:ext cx="4535488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Acantilados Cabo </a:t>
            </a:r>
            <a:r>
              <a:rPr lang="es-ES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Ortegal</a:t>
            </a:r>
            <a:r>
              <a:rPr lang="es-ES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</a:p>
        </p:txBody>
      </p:sp>
      <p:pic>
        <p:nvPicPr>
          <p:cNvPr id="62467" name="Picture 5" descr="http://1.bp.blogspot.com/_n3OorIzffPA/TIyoY7A7HTI/AAAAAAAADmY/lQ4N5XpGqds/s1600/CABO+ORTEGAL-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019175"/>
            <a:ext cx="8353425" cy="555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Acantilados de Cabo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Ortegal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3491" name="Picture 5" descr="http://4.bp.blogspot.com/_n3OorIzffPA/TIyoBgqb6jI/AAAAAAAADmQ/0B0B75V52kM/s1600/IMG_1535-ori-D-1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6725" y="1052513"/>
            <a:ext cx="8208963" cy="547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341438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San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Xiao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de Trebo</a:t>
            </a:r>
            <a:b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es-ES_tradnl" sz="2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xunto</a:t>
            </a:r>
            <a:r>
              <a:rPr lang="es-ES_tradnl" sz="2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a Cabo </a:t>
            </a:r>
            <a:r>
              <a:rPr lang="es-ES_tradnl" sz="2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Ortegal</a:t>
            </a:r>
            <a:endParaRPr lang="es-ES" sz="20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4515" name="Picture 2" descr="http://2.bp.blogspot.com/_n3OorIzffPA/TIyZjFSjXnI/AAAAAAAADk0/-ISN5fSodec/s1600/CABO+ORTEGAL-0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341438"/>
            <a:ext cx="8512175" cy="526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969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Vila de Cariño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5539" name="Picture 2" descr="http://1.bp.blogspot.com/_n3OorIzffPA/TIyXB80vTHI/AAAAAAAADkc/CvNfUZjKRYA/s1600/CARI%C3%91O-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96975"/>
            <a:ext cx="8569325" cy="530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Praia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Fornos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- Cariño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6563" name="Picture 2" descr="http://1.bp.blogspot.com/_n3OorIzffPA/TIyW3VSJTOI/AAAAAAAADkU/CNY-9wG2624/s1600/CARI%C3%91O+FORNOS-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975" y="1125538"/>
            <a:ext cx="8502650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5538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Ría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Ortigueira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7587" name="Picture 4" descr="http://www.viajesamiritmo.com/wp-content/uploads/2009/03/a_coruna_ortigueira1.jpg"/>
          <p:cNvPicPr>
            <a:picLocks noChangeAspect="1" noChangeArrowheads="1"/>
          </p:cNvPicPr>
          <p:nvPr/>
        </p:nvPicPr>
        <p:blipFill>
          <a:blip r:embed="rId2"/>
          <a:srcRect t="5595"/>
          <a:stretch>
            <a:fillRect/>
          </a:stretch>
        </p:blipFill>
        <p:spPr bwMode="auto">
          <a:xfrm>
            <a:off x="1116013" y="1484313"/>
            <a:ext cx="6864350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5538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Vila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Ortigueira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8611" name="Picture 2" descr="http://1.bp.blogspot.com/_n3OorIzffPA/TIyPq71zmcI/AAAAAAAADjs/je9XSejr88A/s1600/ORTIGUEIRA-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268413"/>
            <a:ext cx="838200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8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Praia e Pinar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Morouzos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–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Ortigueira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/>
            </a:r>
            <a:b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es-ES_tradnl" sz="2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neste</a:t>
            </a:r>
            <a:r>
              <a:rPr lang="es-ES_tradnl" sz="2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pinar </a:t>
            </a:r>
            <a:r>
              <a:rPr lang="es-ES_tradnl" sz="2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instálase</a:t>
            </a:r>
            <a:r>
              <a:rPr lang="es-ES_tradnl" sz="2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o camping libre para o festival celta de </a:t>
            </a:r>
            <a:r>
              <a:rPr lang="es-ES_tradnl" sz="2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Ortigueira</a:t>
            </a:r>
            <a:endParaRPr lang="es-ES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9635" name="Picture 2" descr="http://2.bp.blogspot.com/_n3OorIzffPA/TIyPSg5VPHI/AAAAAAAADjc/e74IVTfIEL8/s1600/ORTIGUEIRA-0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628775"/>
            <a:ext cx="7942262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>
    <p:sndAc>
      <p:stSnd>
        <p:snd r:embed="rId2" name="BAILANDO CON LOBOS.wav"/>
      </p:stSnd>
    </p:sndAc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1438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Illa de San Vicente –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Ortigueira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/>
            </a:r>
            <a:b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es-ES_tradnl" sz="2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fronte</a:t>
            </a:r>
            <a:r>
              <a:rPr lang="es-ES_tradnl" sz="2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á </a:t>
            </a:r>
            <a:r>
              <a:rPr lang="es-ES_tradnl" sz="2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praia</a:t>
            </a:r>
            <a:r>
              <a:rPr lang="es-ES_tradnl" sz="2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de </a:t>
            </a:r>
            <a:r>
              <a:rPr lang="es-ES_tradnl" sz="2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Morouzos</a:t>
            </a:r>
            <a:endParaRPr lang="es-ES" sz="20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0659" name="Picture 2" descr="http://3.bp.blogspot.com/_n3OorIzffPA/TIyO9uJuaaI/AAAAAAAADjM/ORxLQJtmKLk/s1600/ISLA+DE+S.+VICENTE,4++ORTIGUEI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412875"/>
            <a:ext cx="7993062" cy="518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10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Ensenada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Céltigos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Espasante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1683" name="Picture 2" descr="http://3.bp.blogspot.com/_n3OorIzffPA/TIyLEL7g9tI/AAAAAAAADi0/2xegGXIzQlM/s1600/ORTIGUEIRA-ESPASANTE-0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144588"/>
            <a:ext cx="8496300" cy="523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4" descr="http://3.bp.blogspot.com/_n3OorIzffPA/TIyKT34JU6I/AAAAAAAADic/2TJ52jhk-Iw/s1600/ORTIGUEIRA-PICON-0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838" y="1268413"/>
            <a:ext cx="8504237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1 Título"/>
          <p:cNvSpPr txBox="1">
            <a:spLocks/>
          </p:cNvSpPr>
          <p:nvPr/>
        </p:nvSpPr>
        <p:spPr bwMode="auto">
          <a:xfrm>
            <a:off x="539750" y="0"/>
            <a:ext cx="8229600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r>
              <a:rPr lang="es-ES_tradnl" sz="3600" kern="0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Penas </a:t>
            </a:r>
            <a:r>
              <a:rPr lang="es-ES_tradnl" sz="3600" kern="0" dirty="0" err="1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Furadas</a:t>
            </a:r>
            <a:r>
              <a:rPr lang="es-ES_tradnl" sz="3600" kern="0" dirty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  - </a:t>
            </a:r>
            <a:r>
              <a:rPr lang="es-ES_tradnl" sz="3600" kern="0" dirty="0" err="1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Ortigueira</a:t>
            </a:r>
            <a:endParaRPr lang="es-ES" sz="3600" kern="0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5538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Acantilados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Lobia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-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Ortigueira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3731" name="Picture 2" descr="http://4.bp.blogspot.com/_n3OorIzffPA/TIyKZ9GyHjI/AAAAAAAADik/KpLIGq0QzZE/s1600/ORTIGUEIRA-PICON-0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208088"/>
            <a:ext cx="8383587" cy="517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08050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Praia Picón e acantilados -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Ortigueira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4755" name="Picture 4" descr="http://2.bp.blogspot.com/_n3OorIzffPA/TIyKDV86ZUI/AAAAAAAADiU/N0fBbsKlZDU/s1600/ORTIGUEIRA-PICON-03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052513"/>
            <a:ext cx="8266112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9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Praia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Esteiro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– O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Barqueiro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(Mañón)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5779" name="Picture 2" descr="http://2.bp.blogspot.com/_n3OorIzffPA/TIyHxGC_V4I/AAAAAAAADh8/W0xw4QM_l_w/s1600/ORTIGUEIRA-PICON-0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341438"/>
            <a:ext cx="824388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10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Posta de sol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na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praia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Esteiro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6803" name="Picture 2" descr="http://www.elclubdigital.com/foro/attachment.php?attachmentid=233788&amp;stc=1&amp;d=12807465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1052513"/>
            <a:ext cx="8101012" cy="550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5538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Panorámica de Estaca de Bares -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Mañon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7827" name="Picture 2" descr="http://www.hramarina.com/images/image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268413"/>
            <a:ext cx="7993063" cy="520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052513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Estaca de Bares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8851" name="Picture 2" descr="http://4.bp.blogspot.com/_n3OorIzffPA/TIyFD8zSmcI/AAAAAAAADhM/TxcRNEkgBGI/s1600/ESTACA+DE+BARES-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196975"/>
            <a:ext cx="8208962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Faro de Estaca de Bares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9875" name="3 Imagen" descr="http://www.esacademic.com/pictures/eswiki/71/Ga-Estacadebares-faro_144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196975"/>
            <a:ext cx="8064500" cy="537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9810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Ría do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Barqueiro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4995" name="Picture 2" descr="http://www.masmar.net/var/masmar/storage/images/galerias/nuestras-costas/costa-nw-de-galicia/puerto-y-ria-de-o-barqueiro.-puerto-de-bares-y-estaca-de-bares/170390-1-esl-ES/Puerto-y-Ria-de-O-Barqueiro.-Puerto-de-Bares-y-Estaca-de-Bares.jpg"/>
          <p:cNvPicPr>
            <a:picLocks noChangeAspect="1" noChangeArrowheads="1"/>
          </p:cNvPicPr>
          <p:nvPr/>
        </p:nvPicPr>
        <p:blipFill>
          <a:blip r:embed="rId2"/>
          <a:srcRect l="8336" r="4749"/>
          <a:stretch>
            <a:fillRect/>
          </a:stretch>
        </p:blipFill>
        <p:spPr bwMode="auto">
          <a:xfrm>
            <a:off x="4613275" y="1196975"/>
            <a:ext cx="4338638" cy="453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6" name="Picture 4" descr="http://www.turgalicia.es/fotos/IMAGENES/010103/01010301/9775_Ría%20do%20Barqueiro_1-49R22Q.jpg"/>
          <p:cNvPicPr>
            <a:picLocks noChangeAspect="1" noChangeArrowheads="1"/>
          </p:cNvPicPr>
          <p:nvPr/>
        </p:nvPicPr>
        <p:blipFill>
          <a:blip r:embed="rId3"/>
          <a:srcRect l="2499" t="1772"/>
          <a:stretch>
            <a:fillRect/>
          </a:stretch>
        </p:blipFill>
        <p:spPr bwMode="auto">
          <a:xfrm>
            <a:off x="250825" y="1204913"/>
            <a:ext cx="4105275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Porto de Bares - Mañón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1923" name="2 Imagen" descr="http://4.bp.blogspot.com/_n3OorIzffPA/TIyFnnqbA6I/AAAAAAAADh0/1_51C7v_jck/s1600/ESTACA+DE+BARES-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908050"/>
            <a:ext cx="8064500" cy="562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7651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Praia Porto de Bares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2947" name="Picture 6" descr="http://www.portodebares.com/blog/wp-content/uploads/2009/10/baplaya1.jpg"/>
          <p:cNvPicPr>
            <a:picLocks noChangeAspect="1" noChangeArrowheads="1"/>
          </p:cNvPicPr>
          <p:nvPr/>
        </p:nvPicPr>
        <p:blipFill>
          <a:blip r:embed="rId2"/>
          <a:srcRect l="893" t="2679"/>
          <a:stretch>
            <a:fillRect/>
          </a:stretch>
        </p:blipFill>
        <p:spPr bwMode="auto">
          <a:xfrm>
            <a:off x="611188" y="1052513"/>
            <a:ext cx="7993062" cy="522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5538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Porto do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Barqueiro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- Mañón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3971" name="Picture 12" descr="http://2.bp.blogspot.com/_n3OorIzffPA/TIyCjb4W1vI/AAAAAAAADhE/lv7IWRnpxbU/s1600/PUERTO+O+BARQUEIRO-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268413"/>
            <a:ext cx="8229600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975"/>
          </a:xfrm>
        </p:spPr>
        <p:txBody>
          <a:bodyPr/>
          <a:lstStyle/>
          <a:p>
            <a:pPr>
              <a:defRPr/>
            </a:pP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Pontes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sobre o río Sor </a:t>
            </a:r>
            <a:r>
              <a:rPr lang="es-ES_tradnl" sz="4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/>
            </a:r>
            <a:br>
              <a:rPr lang="es-ES_tradnl" sz="4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es-ES_tradnl" sz="2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na</a:t>
            </a:r>
            <a:r>
              <a:rPr lang="es-ES_tradnl" sz="2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s-ES_tradnl" sz="2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desembocadora</a:t>
            </a:r>
            <a:r>
              <a:rPr lang="es-ES_tradnl" sz="20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da Ría do </a:t>
            </a:r>
            <a:r>
              <a:rPr lang="es-ES_tradnl" sz="20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Barqueiro</a:t>
            </a:r>
            <a:endParaRPr lang="es-ES" sz="20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4995" name="Picture 4" descr="http://2.bp.blogspot.com/_n3OorIzffPA/TIyCQkAxczI/AAAAAAAADgs/d1uzNTWUpX0/s1600/PUERTO+O+BARQUEIRO-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1013" y="1341438"/>
            <a:ext cx="8162925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2" name="3 Imagen" descr="http://3.bp.blogspot.com/_n3OorIzffPA/TIyCYWyr0HI/AAAAAAAADg0/AKDtDw-oFSI/s1600/PUERTO+O+BARQUEIRO-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4437063"/>
            <a:ext cx="3744912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413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Gruta de cuarzo – O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Barqueiro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6019" name="Picture 2" descr="http://3.bp.blogspot.com/_n3OorIzffPA/TIyB043FpFI/AAAAAAAADgk/3mSaZYNXbRM/s1600/IMG_1340-B-2-7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125538"/>
            <a:ext cx="8202613" cy="547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1075"/>
          </a:xfrm>
        </p:spPr>
        <p:txBody>
          <a:bodyPr/>
          <a:lstStyle/>
          <a:p>
            <a:pPr>
              <a:defRPr/>
            </a:pP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Praia de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Area</a:t>
            </a:r>
            <a:r>
              <a:rPr lang="es-ES_tradnl" sz="36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Longa – Ría do </a:t>
            </a:r>
            <a:r>
              <a:rPr lang="es-ES_tradnl" sz="3600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Barqueiro</a:t>
            </a:r>
            <a:endParaRPr lang="es-ES" sz="3600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7043" name="Picture 2" descr="http://www.hramarina.com/images/image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849313"/>
            <a:ext cx="8424862" cy="564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1 Título"/>
          <p:cNvSpPr txBox="1">
            <a:spLocks/>
          </p:cNvSpPr>
          <p:nvPr/>
        </p:nvSpPr>
        <p:spPr bwMode="auto">
          <a:xfrm>
            <a:off x="3348038" y="4005263"/>
            <a:ext cx="3887787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 eaLnBrk="0" hangingPunct="0">
              <a:defRPr/>
            </a:pPr>
            <a:r>
              <a:rPr lang="es-ES_tradnl" sz="6000" kern="0">
                <a:solidFill>
                  <a:schemeClr val="bg1">
                    <a:lumMod val="7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Fin de ruta</a:t>
            </a:r>
            <a:endParaRPr lang="es-ES" sz="6000" kern="0" dirty="0">
              <a:solidFill>
                <a:schemeClr val="bg1">
                  <a:lumMod val="7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+OJO+DE+LONDRES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EL+OJO+DE+LONDRES</Template>
  <TotalTime>6</TotalTime>
  <Words>630</Words>
  <Application>Microsoft Office PowerPoint</Application>
  <PresentationFormat>Presentación en pantalla (4:3)</PresentationFormat>
  <Paragraphs>142</Paragraphs>
  <Slides>85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85</vt:i4>
      </vt:variant>
    </vt:vector>
  </HeadingPairs>
  <TitlesOfParts>
    <vt:vector size="86" baseType="lpstr">
      <vt:lpstr>EL+OJO+DE+LONDRES</vt:lpstr>
      <vt:lpstr>Ruta desde Betanzos ao Barqueiro</vt:lpstr>
      <vt:lpstr>Vila de Betanzos, cidade dos cabaleiros</vt:lpstr>
      <vt:lpstr>Igrexa gótica de Santa María de Azogue, s. XIV</vt:lpstr>
      <vt:lpstr>Igrexa gótica de San Francisco, s. XIII</vt:lpstr>
      <vt:lpstr>Xardín O Pasatempo – s. XIX</vt:lpstr>
      <vt:lpstr>Pontes sobre o río Mandeo - Betanzos</vt:lpstr>
      <vt:lpstr>Río Mandeo ao seu paso por Betanzos onde se celebra a romaría fluvial Os Caneiros</vt:lpstr>
      <vt:lpstr>Mosteiro e igrexa de Monfero</vt:lpstr>
      <vt:lpstr>Mosteiro de Monfero, s. XII</vt:lpstr>
      <vt:lpstr>Igrexa de Monfero, barroca do s. XVII</vt:lpstr>
      <vt:lpstr>Praia de Perbes - Miño</vt:lpstr>
      <vt:lpstr>As pontes sobre o río Eume</vt:lpstr>
      <vt:lpstr>Vila de pasado medieval de Pontedeume</vt:lpstr>
      <vt:lpstr>Torreón dos Andrade. Detalle escudo Pontedeume</vt:lpstr>
      <vt:lpstr>Castelo dos Andrade - Pontedeume</vt:lpstr>
      <vt:lpstr>Igrexa San Miguel de Breamo – Pontedeume   románica,  s. XII</vt:lpstr>
      <vt:lpstr>Parque Natural “As Fragas do Eume”       ocupa terreos dos concellos de Pontedeume, Cabanas, A Capela, As Pontes e Monfero </vt:lpstr>
      <vt:lpstr>Fragas do Eume consideradas como un dos mellores bosques atlánticos de Europa</vt:lpstr>
      <vt:lpstr>Fragas do Eume</vt:lpstr>
      <vt:lpstr>Fragas do Eume</vt:lpstr>
      <vt:lpstr>Mosteiro de Caaveiro – Fragas do Eume románico, s. XII</vt:lpstr>
      <vt:lpstr>Mosteiro de Caaveiro – Fragas do Eume</vt:lpstr>
      <vt:lpstr>Baía de Ares</vt:lpstr>
      <vt:lpstr>Vila de Ares</vt:lpstr>
      <vt:lpstr>Vila de Redes - Ares</vt:lpstr>
      <vt:lpstr>Casa indiana en Redes - Ares</vt:lpstr>
      <vt:lpstr>Castelo de Palma, na ría de Ferrol   Mugardos </vt:lpstr>
      <vt:lpstr>Castelo de San Felipe, na ría de Ferrol</vt:lpstr>
      <vt:lpstr>Barrio A Magdalena - Ferrol</vt:lpstr>
      <vt:lpstr>Edificios singulares – Ferrol </vt:lpstr>
      <vt:lpstr>Gran areal de San Xurxo - Ferrol</vt:lpstr>
      <vt:lpstr>Faro Cabo Prior - Ferrol</vt:lpstr>
      <vt:lpstr>Praia de Santa Comba - Ferrol</vt:lpstr>
      <vt:lpstr>Fervenza de Belelle - Neda</vt:lpstr>
      <vt:lpstr>Castelo de Naraío – San Sadurniño</vt:lpstr>
      <vt:lpstr>Cabo e Faro de Frouxeira - Valdoviño</vt:lpstr>
      <vt:lpstr>Praia de Pantín - Valdoviño nas súas augas célebrase as probas para o campeonato do mundo do surf</vt:lpstr>
      <vt:lpstr> Praia nudista de Porto Carrizo – Valdoviño</vt:lpstr>
      <vt:lpstr>Punta Gabeira e praia de Baleo - Valdoviño </vt:lpstr>
      <vt:lpstr>Praia de Vilarube, flanqueada por 2 ríos   Valdoviño</vt:lpstr>
      <vt:lpstr>Punta Chirlateira - Valdoviño</vt:lpstr>
      <vt:lpstr>Entrada do porto de Cedeira</vt:lpstr>
      <vt:lpstr>Porto de Cedeira</vt:lpstr>
      <vt:lpstr>Praia de Cedeira</vt:lpstr>
      <vt:lpstr>Paseo fluvial do río Condomiñas  Cedeira </vt:lpstr>
      <vt:lpstr>Faro Punta Candieira - Cedeira</vt:lpstr>
      <vt:lpstr>Acantilados de San Andrés de Teixido - Cedeira</vt:lpstr>
      <vt:lpstr>Diapositiva 48</vt:lpstr>
      <vt:lpstr>Hermida de San Andrés de Teixido - Cedeira  A San Andrés de Teixido vai de morto  quen non foi de vivo</vt:lpstr>
      <vt:lpstr>Diapositiva 50</vt:lpstr>
      <vt:lpstr>A Serra da Capelada - Cedeira</vt:lpstr>
      <vt:lpstr>Animais  soltos na Serra da Capelada </vt:lpstr>
      <vt:lpstr>Acantilados na Serra da Capelada </vt:lpstr>
      <vt:lpstr>Acantilados máis altos de Europa na Serrra da Capelada</vt:lpstr>
      <vt:lpstr>Garita Herbeira – Punto máis alto da Serra da Capelada (625 m)</vt:lpstr>
      <vt:lpstr>Ría de Cariño-Ortigueira desde  o Mirador de Miranda</vt:lpstr>
      <vt:lpstr>Panorámica do Cabo Ortegal - Cariño</vt:lpstr>
      <vt:lpstr>Cabo Ortegal, Os Aguillóns - Cariño punto no que o Atlántico se transforma en Cantábriro</vt:lpstr>
      <vt:lpstr>Faro Cabo Ortegal</vt:lpstr>
      <vt:lpstr>Acantilados Cabo Ortegal </vt:lpstr>
      <vt:lpstr>Acantilados de Cabo Ortegal</vt:lpstr>
      <vt:lpstr>San Xiao de Trebo xunto a Cabo Ortegal</vt:lpstr>
      <vt:lpstr>Vila de Cariño</vt:lpstr>
      <vt:lpstr>Praia de Fornos - Cariño</vt:lpstr>
      <vt:lpstr>Ría de Ortigueira</vt:lpstr>
      <vt:lpstr>Vila de Ortigueira</vt:lpstr>
      <vt:lpstr>Praia e Pinar de Morouzos – Ortigueira neste pinar instálase o camping libre para o festival celta de Ortigueira</vt:lpstr>
      <vt:lpstr>Illa de San Vicente – Ortigueira fronte á praia de Morouzos</vt:lpstr>
      <vt:lpstr>Ensenada de Céltigos e Espasante</vt:lpstr>
      <vt:lpstr>Diapositiva 70</vt:lpstr>
      <vt:lpstr>Acantilados de Lobia - Ortigueira</vt:lpstr>
      <vt:lpstr>Praia Picón e acantilados - Ortigueira</vt:lpstr>
      <vt:lpstr>Praia de Esteiro – O Barqueiro (Mañón)</vt:lpstr>
      <vt:lpstr>Posta de sol na praia de Esteiro</vt:lpstr>
      <vt:lpstr>Panorámica de Estaca de Bares - Mañon</vt:lpstr>
      <vt:lpstr>Estaca de Bares</vt:lpstr>
      <vt:lpstr>Faro de Estaca de Bares</vt:lpstr>
      <vt:lpstr>Ría do Barqueiro</vt:lpstr>
      <vt:lpstr>Porto de Bares - Mañón</vt:lpstr>
      <vt:lpstr>Praia Porto de Bares</vt:lpstr>
      <vt:lpstr>Porto do Barqueiro - Mañón</vt:lpstr>
      <vt:lpstr>Pontes sobre o río Sor  na desembocadora da Ría do Barqueiro</vt:lpstr>
      <vt:lpstr>Gruta de cuarzo – O Barqueiro</vt:lpstr>
      <vt:lpstr>Praia de Area Longa – Ría do Barqueiro</vt:lpstr>
      <vt:lpstr>Diapositiva 85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Ruta desde Betanzos ao Barqueiro</dc:title>
  <dc:creator>..</dc:creator>
  <cp:lastModifiedBy>..</cp:lastModifiedBy>
  <cp:revision>1</cp:revision>
  <dcterms:created xsi:type="dcterms:W3CDTF">2013-04-19T19:25:50Z</dcterms:created>
  <dcterms:modified xsi:type="dcterms:W3CDTF">2013-04-19T19:32:18Z</dcterms:modified>
</cp:coreProperties>
</file>