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theme/themeOverride3.xml" ContentType="application/vnd.openxmlformats-officedocument.themeOverr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Default Extension="wav" ContentType="audio/wav"/>
  <Override PartName="/ppt/theme/themeOverride2.xml" ContentType="application/vnd.openxmlformats-officedocument.themeOverr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5" r:id="rId1"/>
    <p:sldMasterId id="2147483656" r:id="rId2"/>
    <p:sldMasterId id="2147483679" r:id="rId3"/>
  </p:sldMasterIdLst>
  <p:notesMasterIdLst>
    <p:notesMasterId r:id="rId36"/>
  </p:notesMasterIdLst>
  <p:sldIdLst>
    <p:sldId id="313" r:id="rId4"/>
    <p:sldId id="304" r:id="rId5"/>
    <p:sldId id="295" r:id="rId6"/>
    <p:sldId id="305" r:id="rId7"/>
    <p:sldId id="303" r:id="rId8"/>
    <p:sldId id="285" r:id="rId9"/>
    <p:sldId id="293" r:id="rId10"/>
    <p:sldId id="296" r:id="rId11"/>
    <p:sldId id="300" r:id="rId12"/>
    <p:sldId id="284" r:id="rId13"/>
    <p:sldId id="275" r:id="rId14"/>
    <p:sldId id="276" r:id="rId15"/>
    <p:sldId id="277" r:id="rId16"/>
    <p:sldId id="278" r:id="rId17"/>
    <p:sldId id="279" r:id="rId18"/>
    <p:sldId id="280" r:id="rId19"/>
    <p:sldId id="274" r:id="rId20"/>
    <p:sldId id="290" r:id="rId21"/>
    <p:sldId id="298" r:id="rId22"/>
    <p:sldId id="287" r:id="rId23"/>
    <p:sldId id="301" r:id="rId24"/>
    <p:sldId id="302" r:id="rId25"/>
    <p:sldId id="299" r:id="rId26"/>
    <p:sldId id="306" r:id="rId27"/>
    <p:sldId id="307" r:id="rId28"/>
    <p:sldId id="308" r:id="rId29"/>
    <p:sldId id="311" r:id="rId30"/>
    <p:sldId id="309" r:id="rId31"/>
    <p:sldId id="310" r:id="rId32"/>
    <p:sldId id="312" r:id="rId33"/>
    <p:sldId id="314" r:id="rId34"/>
    <p:sldId id="315" r:id="rId35"/>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R49V7wT4G2wHyFnlDEG9uw" hashData="WohCs+AlzDYkAnSPdRPVIS859O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66"/>
    <a:srgbClr val="006666"/>
    <a:srgbClr val="00FF99"/>
    <a:srgbClr val="FF6600"/>
    <a:srgbClr val="FF9933"/>
    <a:srgbClr val="FF0000"/>
    <a:srgbClr val="FF3300"/>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40" autoAdjust="0"/>
    <p:restoredTop sz="94664"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39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vl1pPr>
          </a:lstStyle>
          <a:p>
            <a:endParaRPr lang="es-ES"/>
          </a:p>
        </p:txBody>
      </p:sp>
      <p:sp>
        <p:nvSpPr>
          <p:cNvPr id="8397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vl1pPr>
          </a:lstStyle>
          <a:p>
            <a:fld id="{67EB15E0-E409-4DC9-8729-68AABFAFAB43}" type="datetimeFigureOut">
              <a:rPr lang="es-ES"/>
              <a:pPr/>
              <a:t>15/04/2014</a:t>
            </a:fld>
            <a:endParaRPr lang="es-ES"/>
          </a:p>
        </p:txBody>
      </p:sp>
      <p:sp>
        <p:nvSpPr>
          <p:cNvPr id="83972"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8397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8397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vl1pPr>
          </a:lstStyle>
          <a:p>
            <a:endParaRPr lang="es-ES"/>
          </a:p>
        </p:txBody>
      </p:sp>
      <p:sp>
        <p:nvSpPr>
          <p:cNvPr id="8397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vl1pPr>
          </a:lstStyle>
          <a:p>
            <a:fld id="{9F16F6C5-3DFA-4D6B-96CD-BC9966EDBF1D}"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Calibri" pitchFamily="34" charset="0"/>
        <a:ea typeface="+mn-ea"/>
        <a:cs typeface="+mn-cs"/>
      </a:defRPr>
    </a:lvl1pPr>
    <a:lvl2pPr marL="457200" algn="l" rtl="0" fontAlgn="base">
      <a:spcBef>
        <a:spcPct val="30000"/>
      </a:spcBef>
      <a:spcAft>
        <a:spcPct val="0"/>
      </a:spcAft>
      <a:defRPr sz="1200" kern="1200">
        <a:solidFill>
          <a:schemeClr val="tx1"/>
        </a:solidFill>
        <a:latin typeface="Calibri" pitchFamily="34" charset="0"/>
        <a:ea typeface="+mn-ea"/>
        <a:cs typeface="+mn-cs"/>
      </a:defRPr>
    </a:lvl2pPr>
    <a:lvl3pPr marL="914400" algn="l" rtl="0" fontAlgn="base">
      <a:spcBef>
        <a:spcPct val="30000"/>
      </a:spcBef>
      <a:spcAft>
        <a:spcPct val="0"/>
      </a:spcAft>
      <a:defRPr sz="1200" kern="1200">
        <a:solidFill>
          <a:schemeClr val="tx1"/>
        </a:solidFill>
        <a:latin typeface="Calibri" pitchFamily="34" charset="0"/>
        <a:ea typeface="+mn-ea"/>
        <a:cs typeface="+mn-cs"/>
      </a:defRPr>
    </a:lvl3pPr>
    <a:lvl4pPr marL="1371600" algn="l" rtl="0" fontAlgn="base">
      <a:spcBef>
        <a:spcPct val="30000"/>
      </a:spcBef>
      <a:spcAft>
        <a:spcPct val="0"/>
      </a:spcAft>
      <a:defRPr sz="1200" kern="1200">
        <a:solidFill>
          <a:schemeClr val="tx1"/>
        </a:solidFill>
        <a:latin typeface="Calibri" pitchFamily="34" charset="0"/>
        <a:ea typeface="+mn-ea"/>
        <a:cs typeface="+mn-cs"/>
      </a:defRPr>
    </a:lvl4pPr>
    <a:lvl5pPr marL="1828800" algn="l" rtl="0" fontAlgn="base">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Rot="1" noChangeArrowheads="1" noTextEdit="1"/>
          </p:cNvSpPr>
          <p:nvPr>
            <p:ph type="sldImg"/>
          </p:nvPr>
        </p:nvSpPr>
        <p:spPr>
          <a:ln/>
        </p:spPr>
      </p:sp>
      <p:sp>
        <p:nvSpPr>
          <p:cNvPr id="8499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Rot="1" noChangeArrowheads="1" noTextEdit="1"/>
          </p:cNvSpPr>
          <p:nvPr>
            <p:ph type="sldImg"/>
          </p:nvPr>
        </p:nvSpPr>
        <p:spPr>
          <a:ln/>
        </p:spPr>
      </p:sp>
      <p:sp>
        <p:nvSpPr>
          <p:cNvPr id="87043" name="Rectangle 3"/>
          <p:cNvSpPr>
            <a:spLocks noGrp="1" noChangeArrowheads="1"/>
          </p:cNvSpPr>
          <p:nvPr>
            <p:ph type="body" idx="1"/>
          </p:nvPr>
        </p:nvSpPr>
        <p:spPr/>
        <p:txBody>
          <a:bodyPr/>
          <a:lstStyle/>
          <a:p>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ACBEC3B5-D8C7-4A92-BC7B-858124FB63E6}"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s-E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67F92E42-5BBA-42F4-AE71-84C79B43C138}"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8C8CD8D1-567A-4564-B8CB-95D2111B7DC3}"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s-E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5FFF2C04-5E3C-49F2-9032-A26B88009C1B}"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421DC280-6DA4-4EC8-9916-98181EA9FB2E}"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2FB128E8-9CE1-4DC9-AE49-49E5A6E777EC}"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C85C57C5-0163-4689-B1C6-41E24B730DFB}"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34F1BEA5-98A7-4CF4-8B55-B71C1B2078DB}"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6E0ED049-E69F-4255-ABF0-401EEB9E3CF1}"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s-E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B1B34638-76C3-4DFD-8A12-388DA4F5F647}"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68B6AC24-F7A7-4E3F-A7F8-75173DDB5280}"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s-E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36950DAA-E7F2-42EF-A647-0F2C7DAEBAEC}" type="slidenum">
              <a:rPr lang="es-ES"/>
              <a:pPr>
                <a:defRPr/>
              </a:pPr>
              <a:t>‹Nº›</a:t>
            </a:fld>
            <a:endParaRPr lang="es-E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s-ES"/>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F878A7AE-60FD-4912-AFC0-22A31896C8C5}" type="slidenum">
              <a:rPr lang="es-ES"/>
              <a:pPr>
                <a:defRPr/>
              </a:pPr>
              <a:t>‹Nº›</a:t>
            </a:fld>
            <a:endParaRPr lang="es-E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s-E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F101008F-8108-4D04-80DF-9974DD5C4112}" type="slidenum">
              <a:rPr lang="es-ES"/>
              <a:pPr>
                <a:defRPr/>
              </a:pPr>
              <a:t>‹Nº›</a:t>
            </a:fld>
            <a:endParaRPr lang="es-E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s-E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427A7B4B-50C8-4E18-82E3-34EDC38C2B95}" type="slidenum">
              <a:rPr lang="es-ES"/>
              <a:pPr>
                <a:defRPr/>
              </a:pPr>
              <a:t>‹Nº›</a:t>
            </a:fld>
            <a:endParaRPr lang="es-E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s-E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9AB595B4-EB11-4C2C-A151-219980C8C8F7}" type="slidenum">
              <a:rPr lang="es-ES"/>
              <a:pPr>
                <a:defRPr/>
              </a:pPr>
              <a:t>‹Nº›</a:t>
            </a:fld>
            <a:endParaRPr lang="es-E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7B0CEF5C-9410-458D-A8EA-FFA2C7E1DC42}" type="slidenum">
              <a:rPr lang="es-ES"/>
              <a:pPr>
                <a:defRPr/>
              </a:pPr>
              <a:t>‹Nº›</a:t>
            </a:fld>
            <a:endParaRPr lang="es-E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53F76103-72ED-407E-B11F-C38486993E43}" type="slidenum">
              <a:rPr lang="es-ES"/>
              <a:pPr>
                <a:defRPr/>
              </a:pPr>
              <a:t>‹Nº›</a:t>
            </a:fld>
            <a:endParaRPr lang="es-E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s-E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E28DCA1F-3E53-43A7-8F70-3329D33E30A8}" type="slidenum">
              <a:rPr lang="es-ES"/>
              <a:pPr>
                <a:defRPr/>
              </a:pPr>
              <a:t>‹Nº›</a:t>
            </a:fld>
            <a:endParaRPr lang="es-E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s-E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38E8C9BC-E0AC-447C-8BC0-4800D563C26E}" type="slidenum">
              <a:rPr lang="es-ES"/>
              <a:pPr>
                <a:defRPr/>
              </a:pPr>
              <a:t>‹Nº›</a:t>
            </a:fld>
            <a:endParaRPr lang="es-E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s-ES"/>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E8DF0790-A71B-4287-9B3F-CCD41341A65F}" type="slidenum">
              <a:rPr lang="es-ES"/>
              <a:pPr>
                <a:defRPr/>
              </a:pPr>
              <a:t>‹Nº›</a:t>
            </a:fld>
            <a:endParaRPr lang="es-E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s-E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EFD25042-B356-4DAC-914A-5C641CF38F18}" type="slidenum">
              <a:rPr lang="es-ES"/>
              <a:pPr>
                <a:defRPr/>
              </a:pPr>
              <a:t>‹Nº›</a:t>
            </a:fld>
            <a:endParaRPr lang="es-E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BEA302B-ED6E-413C-B758-B7289C03BB1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folHlink"/>
            </a:gs>
            <a:gs pos="50000">
              <a:srgbClr val="00FF99"/>
            </a:gs>
            <a:gs pos="100000">
              <a:schemeClr val="folHlink"/>
            </a:gs>
          </a:gsLst>
          <a:lin ang="5400000" scaled="1"/>
        </a:gra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3315"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78852"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cs typeface="+mn-cs"/>
              </a:defRPr>
            </a:lvl1pPr>
          </a:lstStyle>
          <a:p>
            <a:pPr>
              <a:defRPr/>
            </a:pPr>
            <a:endParaRPr lang="es-ES"/>
          </a:p>
        </p:txBody>
      </p:sp>
      <p:sp>
        <p:nvSpPr>
          <p:cNvPr id="78853"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cs typeface="+mn-cs"/>
              </a:defRPr>
            </a:lvl1pPr>
          </a:lstStyle>
          <a:p>
            <a:pPr>
              <a:defRPr/>
            </a:pPr>
            <a:endParaRPr lang="es-ES"/>
          </a:p>
        </p:txBody>
      </p:sp>
      <p:sp>
        <p:nvSpPr>
          <p:cNvPr id="78854"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cs typeface="+mn-cs"/>
              </a:defRPr>
            </a:lvl1pPr>
          </a:lstStyle>
          <a:p>
            <a:pPr>
              <a:defRPr/>
            </a:pPr>
            <a:fld id="{ABC34F93-2B7D-44B4-A4F6-6A12811970C4}"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67" r:id="rId1"/>
    <p:sldLayoutId id="2147483666" r:id="rId2"/>
    <p:sldLayoutId id="2147483665" r:id="rId3"/>
    <p:sldLayoutId id="2147483664" r:id="rId4"/>
    <p:sldLayoutId id="2147483663" r:id="rId5"/>
    <p:sldLayoutId id="2147483662" r:id="rId6"/>
    <p:sldLayoutId id="2147483661" r:id="rId7"/>
    <p:sldLayoutId id="2147483660" r:id="rId8"/>
    <p:sldLayoutId id="2147483659" r:id="rId9"/>
    <p:sldLayoutId id="2147483658" r:id="rId10"/>
    <p:sldLayoutId id="2147483657" r:id="rId11"/>
  </p:sldLayoutIdLst>
  <p:transition spd="slow" advClick="0" advTm="10000">
    <p:blinds/>
  </p:transition>
  <p:timing>
    <p:tnLst>
      <p:par>
        <p:cTn id="1" dur="indefinite" restart="never" nodeType="tmRoot"/>
      </p:par>
    </p:tnLst>
  </p:timing>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folHlink"/>
            </a:gs>
            <a:gs pos="50000">
              <a:srgbClr val="00FF99"/>
            </a:gs>
            <a:gs pos="100000">
              <a:schemeClr val="folHlink"/>
            </a:gs>
          </a:gsLst>
          <a:lin ang="5400000" scaled="1"/>
        </a:grad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25603"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8090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cs typeface="+mn-cs"/>
              </a:defRPr>
            </a:lvl1pPr>
          </a:lstStyle>
          <a:p>
            <a:pPr>
              <a:defRPr/>
            </a:pPr>
            <a:endParaRPr lang="es-ES"/>
          </a:p>
        </p:txBody>
      </p:sp>
      <p:sp>
        <p:nvSpPr>
          <p:cNvPr id="8090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cs typeface="+mn-cs"/>
              </a:defRPr>
            </a:lvl1pPr>
          </a:lstStyle>
          <a:p>
            <a:pPr>
              <a:defRPr/>
            </a:pPr>
            <a:endParaRPr lang="es-ES"/>
          </a:p>
        </p:txBody>
      </p:sp>
      <p:sp>
        <p:nvSpPr>
          <p:cNvPr id="8090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cs typeface="+mn-cs"/>
              </a:defRPr>
            </a:lvl1pPr>
          </a:lstStyle>
          <a:p>
            <a:pPr>
              <a:defRPr/>
            </a:pPr>
            <a:fld id="{3D4FAC23-EE3F-4751-BEA1-1711A9423354}"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78" r:id="rId1"/>
    <p:sldLayoutId id="2147483677" r:id="rId2"/>
    <p:sldLayoutId id="2147483676" r:id="rId3"/>
    <p:sldLayoutId id="2147483675" r:id="rId4"/>
    <p:sldLayoutId id="2147483674" r:id="rId5"/>
    <p:sldLayoutId id="2147483673" r:id="rId6"/>
    <p:sldLayoutId id="2147483672" r:id="rId7"/>
    <p:sldLayoutId id="2147483671" r:id="rId8"/>
    <p:sldLayoutId id="2147483670" r:id="rId9"/>
    <p:sldLayoutId id="2147483669" r:id="rId10"/>
    <p:sldLayoutId id="2147483668" r:id="rId11"/>
  </p:sldLayoutIdLst>
  <p:transition spd="slow" advClick="0" advTm="10000">
    <p:blinds/>
  </p:transition>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DA473B8-0547-445C-B2AF-5919FE154B3A}"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80"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3.gif"/><Relationship Id="rId5" Type="http://schemas.openxmlformats.org/officeDocument/2006/relationships/image" Target="../media/image2.png"/><Relationship Id="rId4" Type="http://schemas.openxmlformats.org/officeDocument/2006/relationships/image" Target="../media/image1.jpe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7.xml"/><Relationship Id="rId1" Type="http://schemas.openxmlformats.org/officeDocument/2006/relationships/themeOverride" Target="../theme/themeOverride1.xml"/><Relationship Id="rId4" Type="http://schemas.openxmlformats.org/officeDocument/2006/relationships/image" Target="../media/image8.gif"/></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3.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www.sevigena.com/" TargetMode="External"/><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8" Type="http://schemas.openxmlformats.org/officeDocument/2006/relationships/image" Target="../media/image36.gif"/><Relationship Id="rId3" Type="http://schemas.openxmlformats.org/officeDocument/2006/relationships/image" Target="../media/image1.jpeg"/><Relationship Id="rId7" Type="http://schemas.openxmlformats.org/officeDocument/2006/relationships/image" Target="../media/image3.gif"/><Relationship Id="rId2" Type="http://schemas.openxmlformats.org/officeDocument/2006/relationships/notesSlide" Target="../notesSlides/notesSlide2.xml"/><Relationship Id="rId1" Type="http://schemas.openxmlformats.org/officeDocument/2006/relationships/slideLayout" Target="../slideLayouts/slideLayout18.xml"/><Relationship Id="rId6" Type="http://schemas.openxmlformats.org/officeDocument/2006/relationships/image" Target="../media/image5.gif"/><Relationship Id="rId5" Type="http://schemas.openxmlformats.org/officeDocument/2006/relationships/image" Target="../media/image4.gif"/><Relationship Id="rId4" Type="http://schemas.openxmlformats.org/officeDocument/2006/relationships/image" Target="../media/image2.png"/><Relationship Id="rId9" Type="http://schemas.openxmlformats.org/officeDocument/2006/relationships/image" Target="../media/image6.png"/></Relationships>
</file>

<file path=ppt/slides/_rels/slide3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23.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9.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pic>
        <p:nvPicPr>
          <p:cNvPr id="82947" name="Picture 3" descr="Escudo de Salas"/>
          <p:cNvPicPr>
            <a:picLocks noChangeAspect="1" noChangeArrowheads="1"/>
          </p:cNvPicPr>
          <p:nvPr/>
        </p:nvPicPr>
        <p:blipFill>
          <a:blip r:embed="rId5"/>
          <a:srcRect/>
          <a:stretch>
            <a:fillRect/>
          </a:stretch>
        </p:blipFill>
        <p:spPr bwMode="auto">
          <a:xfrm>
            <a:off x="3048000" y="1371600"/>
            <a:ext cx="2819400" cy="4038600"/>
          </a:xfrm>
          <a:prstGeom prst="rect">
            <a:avLst/>
          </a:prstGeom>
          <a:noFill/>
        </p:spPr>
      </p:pic>
      <p:sp>
        <p:nvSpPr>
          <p:cNvPr id="82948" name="WordArt 4" descr="Imagen1"/>
          <p:cNvSpPr>
            <a:spLocks noChangeArrowheads="1" noChangeShapeType="1" noTextEdit="1"/>
          </p:cNvSpPr>
          <p:nvPr/>
        </p:nvSpPr>
        <p:spPr bwMode="auto">
          <a:xfrm>
            <a:off x="3505200" y="1828800"/>
            <a:ext cx="2057400" cy="457200"/>
          </a:xfrm>
          <a:prstGeom prst="rect">
            <a:avLst/>
          </a:prstGeom>
        </p:spPr>
        <p:txBody>
          <a:bodyPr wrap="none" fromWordArt="1">
            <a:prstTxWarp prst="textPlain">
              <a:avLst>
                <a:gd name="adj" fmla="val 50000"/>
              </a:avLst>
            </a:prstTxWarp>
          </a:bodyPr>
          <a:lstStyle/>
          <a:p>
            <a:pPr algn="ctr"/>
            <a:r>
              <a:rPr lang="es-ES" sz="4400" kern="10">
                <a:ln w="38100">
                  <a:solidFill>
                    <a:srgbClr val="66FF33"/>
                  </a:solidFill>
                  <a:round/>
                  <a:headEnd/>
                  <a:tailEnd/>
                </a:ln>
                <a:blipFill dpi="0" rotWithShape="1">
                  <a:blip r:embed="rId6"/>
                  <a:srcRect/>
                  <a:stretch>
                    <a:fillRect/>
                  </a:stretch>
                </a:blipFill>
                <a:effectLst>
                  <a:outerShdw dist="35921" dir="2700000" algn="ctr" rotWithShape="0">
                    <a:srgbClr val="C0C0C0">
                      <a:alpha val="80000"/>
                    </a:srgbClr>
                  </a:outerShdw>
                </a:effectLst>
                <a:latin typeface="Impact"/>
              </a:rPr>
              <a:t>CREACIONES</a:t>
            </a:r>
          </a:p>
        </p:txBody>
      </p:sp>
      <p:sp>
        <p:nvSpPr>
          <p:cNvPr id="82949" name="WordArt 5" descr="Imagen1"/>
          <p:cNvSpPr>
            <a:spLocks noChangeArrowheads="1" noChangeShapeType="1" noTextEdit="1"/>
          </p:cNvSpPr>
          <p:nvPr/>
        </p:nvSpPr>
        <p:spPr bwMode="auto">
          <a:xfrm>
            <a:off x="3352800" y="3352800"/>
            <a:ext cx="2362200" cy="790575"/>
          </a:xfrm>
          <a:prstGeom prst="rect">
            <a:avLst/>
          </a:prstGeom>
        </p:spPr>
        <p:txBody>
          <a:bodyPr wrap="none" fromWordArt="1">
            <a:prstTxWarp prst="textPlain">
              <a:avLst>
                <a:gd name="adj" fmla="val 50000"/>
              </a:avLst>
            </a:prstTxWarp>
          </a:bodyPr>
          <a:lstStyle/>
          <a:p>
            <a:pPr algn="ctr"/>
            <a:r>
              <a:rPr lang="es-ES" sz="3600" kern="10">
                <a:ln w="38100">
                  <a:solidFill>
                    <a:srgbClr val="FF0000"/>
                  </a:solidFill>
                  <a:round/>
                  <a:headEnd/>
                  <a:tailEnd/>
                </a:ln>
                <a:blipFill dpi="0" rotWithShape="1">
                  <a:blip r:embed="rId6"/>
                  <a:srcRect/>
                  <a:stretch>
                    <a:fillRect/>
                  </a:stretch>
                </a:blipFill>
                <a:effectLst>
                  <a:outerShdw dist="35921" dir="2700000" algn="ctr" rotWithShape="0">
                    <a:srgbClr val="C0C0C0">
                      <a:alpha val="80000"/>
                    </a:srgbClr>
                  </a:outerShdw>
                </a:effectLst>
                <a:latin typeface="Impact"/>
              </a:rPr>
              <a:t>MAYTE</a:t>
            </a:r>
          </a:p>
        </p:txBody>
      </p:sp>
      <p:sp>
        <p:nvSpPr>
          <p:cNvPr id="82950" name="WordArt 6" descr="Imagen1"/>
          <p:cNvSpPr>
            <a:spLocks noChangeArrowheads="1" noChangeShapeType="1" noTextEdit="1"/>
          </p:cNvSpPr>
          <p:nvPr/>
        </p:nvSpPr>
        <p:spPr bwMode="auto">
          <a:xfrm>
            <a:off x="3352800" y="4267200"/>
            <a:ext cx="2438400" cy="503238"/>
          </a:xfrm>
          <a:prstGeom prst="rect">
            <a:avLst/>
          </a:prstGeom>
        </p:spPr>
        <p:txBody>
          <a:bodyPr wrap="none" fromWordArt="1">
            <a:prstTxWarp prst="textPlain">
              <a:avLst>
                <a:gd name="adj" fmla="val 50000"/>
              </a:avLst>
            </a:prstTxWarp>
          </a:bodyPr>
          <a:lstStyle/>
          <a:p>
            <a:pPr algn="ctr"/>
            <a:r>
              <a:rPr lang="es-ES" sz="3600" kern="10">
                <a:ln w="38100">
                  <a:solidFill>
                    <a:srgbClr val="66FF33"/>
                  </a:solidFill>
                  <a:round/>
                  <a:headEnd/>
                  <a:tailEnd/>
                </a:ln>
                <a:blipFill dpi="0" rotWithShape="1">
                  <a:blip r:embed="rId6"/>
                  <a:srcRect/>
                  <a:stretch>
                    <a:fillRect/>
                  </a:stretch>
                </a:blipFill>
                <a:effectLst>
                  <a:outerShdw dist="35921" dir="2700000" algn="ctr" rotWithShape="0">
                    <a:srgbClr val="C0C0C0">
                      <a:alpha val="80000"/>
                    </a:srgbClr>
                  </a:outerShdw>
                </a:effectLst>
                <a:latin typeface="Impact"/>
              </a:rPr>
              <a:t>PRESENTA.</a:t>
            </a:r>
          </a:p>
        </p:txBody>
      </p:sp>
      <p:pic>
        <p:nvPicPr>
          <p:cNvPr id="82951" name="Picture 7" descr="taube-1"/>
          <p:cNvPicPr>
            <a:picLocks noChangeAspect="1" noChangeArrowheads="1" noCrop="1"/>
          </p:cNvPicPr>
          <p:nvPr/>
        </p:nvPicPr>
        <p:blipFill>
          <a:blip r:embed="rId7"/>
          <a:srcRect/>
          <a:stretch>
            <a:fillRect/>
          </a:stretch>
        </p:blipFill>
        <p:spPr bwMode="auto">
          <a:xfrm>
            <a:off x="152400" y="6000750"/>
            <a:ext cx="1190625" cy="857250"/>
          </a:xfrm>
          <a:prstGeom prst="rect">
            <a:avLst/>
          </a:prstGeom>
          <a:noFill/>
        </p:spPr>
      </p:pic>
      <p:pic>
        <p:nvPicPr>
          <p:cNvPr id="82952" name="Picture 8" descr="taube-1"/>
          <p:cNvPicPr>
            <a:picLocks noChangeAspect="1" noChangeArrowheads="1" noCrop="1"/>
          </p:cNvPicPr>
          <p:nvPr/>
        </p:nvPicPr>
        <p:blipFill>
          <a:blip r:embed="rId7"/>
          <a:srcRect/>
          <a:stretch>
            <a:fillRect/>
          </a:stretch>
        </p:blipFill>
        <p:spPr bwMode="auto">
          <a:xfrm>
            <a:off x="990600" y="6000750"/>
            <a:ext cx="1190625" cy="857250"/>
          </a:xfrm>
          <a:prstGeom prst="rect">
            <a:avLst/>
          </a:prstGeom>
          <a:noFill/>
        </p:spPr>
      </p:pic>
      <p:pic>
        <p:nvPicPr>
          <p:cNvPr id="82953" name="Picture 9" descr="taube-1"/>
          <p:cNvPicPr>
            <a:picLocks noChangeAspect="1" noChangeArrowheads="1" noCrop="1"/>
          </p:cNvPicPr>
          <p:nvPr/>
        </p:nvPicPr>
        <p:blipFill>
          <a:blip r:embed="rId7"/>
          <a:srcRect/>
          <a:stretch>
            <a:fillRect/>
          </a:stretch>
        </p:blipFill>
        <p:spPr bwMode="auto">
          <a:xfrm>
            <a:off x="228600" y="5105400"/>
            <a:ext cx="1190625" cy="857250"/>
          </a:xfrm>
          <a:prstGeom prst="rect">
            <a:avLst/>
          </a:prstGeom>
          <a:noFill/>
        </p:spPr>
      </p:pic>
      <p:pic>
        <p:nvPicPr>
          <p:cNvPr id="82954" name="Picture 10" descr="Divisão rotativa"/>
          <p:cNvPicPr>
            <a:picLocks noChangeAspect="1" noChangeArrowheads="1" noCrop="1"/>
          </p:cNvPicPr>
          <p:nvPr/>
        </p:nvPicPr>
        <p:blipFill>
          <a:blip r:embed="rId8"/>
          <a:srcRect/>
          <a:stretch>
            <a:fillRect/>
          </a:stretch>
        </p:blipFill>
        <p:spPr bwMode="auto">
          <a:xfrm>
            <a:off x="0" y="0"/>
            <a:ext cx="9144000" cy="152400"/>
          </a:xfrm>
          <a:prstGeom prst="rect">
            <a:avLst/>
          </a:prstGeom>
          <a:noFill/>
        </p:spPr>
      </p:pic>
      <p:pic>
        <p:nvPicPr>
          <p:cNvPr id="82955" name="Picture 11" descr="Divisão rotativa"/>
          <p:cNvPicPr>
            <a:picLocks noChangeAspect="1" noChangeArrowheads="1" noCrop="1"/>
          </p:cNvPicPr>
          <p:nvPr/>
        </p:nvPicPr>
        <p:blipFill>
          <a:blip r:embed="rId8"/>
          <a:srcRect/>
          <a:stretch>
            <a:fillRect/>
          </a:stretch>
        </p:blipFill>
        <p:spPr bwMode="auto">
          <a:xfrm>
            <a:off x="0" y="6705600"/>
            <a:ext cx="9144000" cy="152400"/>
          </a:xfrm>
          <a:prstGeom prst="rect">
            <a:avLst/>
          </a:prstGeom>
          <a:noFill/>
        </p:spPr>
      </p:pic>
      <p:pic>
        <p:nvPicPr>
          <p:cNvPr id="82956" name="Picture 12" descr="Divisão rotativa"/>
          <p:cNvPicPr>
            <a:picLocks noChangeAspect="1" noChangeArrowheads="1" noCrop="1"/>
          </p:cNvPicPr>
          <p:nvPr/>
        </p:nvPicPr>
        <p:blipFill>
          <a:blip r:embed="rId8"/>
          <a:srcRect/>
          <a:stretch>
            <a:fillRect/>
          </a:stretch>
        </p:blipFill>
        <p:spPr bwMode="auto">
          <a:xfrm>
            <a:off x="4763" y="152400"/>
            <a:ext cx="219075" cy="6553200"/>
          </a:xfrm>
          <a:prstGeom prst="rect">
            <a:avLst/>
          </a:prstGeom>
          <a:noFill/>
        </p:spPr>
      </p:pic>
      <p:pic>
        <p:nvPicPr>
          <p:cNvPr id="82957" name="Picture 13" descr="Divisão rotativa"/>
          <p:cNvPicPr>
            <a:picLocks noChangeAspect="1" noChangeArrowheads="1" noCrop="1"/>
          </p:cNvPicPr>
          <p:nvPr/>
        </p:nvPicPr>
        <p:blipFill>
          <a:blip r:embed="rId8"/>
          <a:srcRect/>
          <a:stretch>
            <a:fillRect/>
          </a:stretch>
        </p:blipFill>
        <p:spPr bwMode="auto">
          <a:xfrm>
            <a:off x="8901113" y="152400"/>
            <a:ext cx="217487" cy="6553200"/>
          </a:xfrm>
          <a:prstGeom prst="rect">
            <a:avLst/>
          </a:prstGeom>
          <a:noFill/>
        </p:spPr>
      </p:pic>
      <p:pic>
        <p:nvPicPr>
          <p:cNvPr id="82959" name="Picture 5" descr="moldura"/>
          <p:cNvPicPr>
            <a:picLocks noChangeAspect="1" noChangeArrowheads="1"/>
          </p:cNvPicPr>
          <p:nvPr/>
        </p:nvPicPr>
        <p:blipFill>
          <a:blip r:embed="rId9"/>
          <a:srcRect/>
          <a:stretch>
            <a:fillRect/>
          </a:stretch>
        </p:blipFill>
        <p:spPr bwMode="auto">
          <a:xfrm>
            <a:off x="228600" y="152400"/>
            <a:ext cx="8686800" cy="6553200"/>
          </a:xfrm>
          <a:prstGeom prst="rect">
            <a:avLst/>
          </a:prstGeom>
          <a:noFill/>
          <a:ln w="9525">
            <a:noFill/>
            <a:miter lim="800000"/>
            <a:headEnd/>
            <a:tailEnd/>
          </a:ln>
        </p:spPr>
      </p:pic>
      <p:pic>
        <p:nvPicPr>
          <p:cNvPr id="82960" name="Picture 16" descr="Divisão rotativa"/>
          <p:cNvPicPr>
            <a:picLocks noChangeAspect="1" noChangeArrowheads="1" noCrop="1"/>
          </p:cNvPicPr>
          <p:nvPr/>
        </p:nvPicPr>
        <p:blipFill>
          <a:blip r:embed="rId8"/>
          <a:srcRect/>
          <a:stretch>
            <a:fillRect/>
          </a:stretch>
        </p:blipFill>
        <p:spPr bwMode="auto">
          <a:xfrm>
            <a:off x="1828800" y="990600"/>
            <a:ext cx="5562600" cy="93663"/>
          </a:xfrm>
          <a:prstGeom prst="rect">
            <a:avLst/>
          </a:prstGeom>
          <a:noFill/>
        </p:spPr>
      </p:pic>
      <p:pic>
        <p:nvPicPr>
          <p:cNvPr id="82961" name="Picture 17" descr="Divisão rotativa"/>
          <p:cNvPicPr>
            <a:picLocks noChangeAspect="1" noChangeArrowheads="1" noCrop="1"/>
          </p:cNvPicPr>
          <p:nvPr/>
        </p:nvPicPr>
        <p:blipFill>
          <a:blip r:embed="rId8"/>
          <a:srcRect/>
          <a:stretch>
            <a:fillRect/>
          </a:stretch>
        </p:blipFill>
        <p:spPr bwMode="auto">
          <a:xfrm>
            <a:off x="1828800" y="5791200"/>
            <a:ext cx="5410200" cy="90488"/>
          </a:xfrm>
          <a:prstGeom prst="rect">
            <a:avLst/>
          </a:prstGeom>
          <a:noFill/>
        </p:spPr>
      </p:pic>
      <p:pic>
        <p:nvPicPr>
          <p:cNvPr id="82962" name="Picture 18" descr="Divisão rotativa"/>
          <p:cNvPicPr>
            <a:picLocks noChangeAspect="1" noChangeArrowheads="1" noCrop="1"/>
          </p:cNvPicPr>
          <p:nvPr/>
        </p:nvPicPr>
        <p:blipFill>
          <a:blip r:embed="rId8"/>
          <a:srcRect/>
          <a:stretch>
            <a:fillRect/>
          </a:stretch>
        </p:blipFill>
        <p:spPr bwMode="auto">
          <a:xfrm>
            <a:off x="1676400" y="990600"/>
            <a:ext cx="161925" cy="4800600"/>
          </a:xfrm>
          <a:prstGeom prst="rect">
            <a:avLst/>
          </a:prstGeom>
          <a:noFill/>
        </p:spPr>
      </p:pic>
      <p:pic>
        <p:nvPicPr>
          <p:cNvPr id="82963" name="Picture 19" descr="Divisão rotativa"/>
          <p:cNvPicPr>
            <a:picLocks noChangeAspect="1" noChangeArrowheads="1" noCrop="1"/>
          </p:cNvPicPr>
          <p:nvPr/>
        </p:nvPicPr>
        <p:blipFill>
          <a:blip r:embed="rId8"/>
          <a:srcRect/>
          <a:stretch>
            <a:fillRect/>
          </a:stretch>
        </p:blipFill>
        <p:spPr bwMode="auto">
          <a:xfrm>
            <a:off x="7239000" y="1066800"/>
            <a:ext cx="161925" cy="4800600"/>
          </a:xfrm>
          <a:prstGeom prst="rect">
            <a:avLst/>
          </a:prstGeom>
          <a:noFill/>
        </p:spPr>
      </p:pic>
    </p:spTree>
  </p:cSld>
  <p:clrMapOvr>
    <a:masterClrMapping/>
  </p:clrMapOvr>
  <p:transition spd="slow" advClick="0" advTm="15000">
    <p:cover dir="u"/>
    <p:sndAc>
      <p:stSnd loop="1">
        <p:snd r:embed="rId3" name="brave heart - enya braveheart theme.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2947"/>
                                        </p:tgtEl>
                                        <p:attrNameLst>
                                          <p:attrName>style.visibility</p:attrName>
                                        </p:attrNameLst>
                                      </p:cBhvr>
                                      <p:to>
                                        <p:strVal val="visible"/>
                                      </p:to>
                                    </p:set>
                                    <p:animEffect transition="in" filter="fade">
                                      <p:cBhvr>
                                        <p:cTn id="7" dur="2000"/>
                                        <p:tgtEl>
                                          <p:spTgt spid="82947"/>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grpId="0" nodeType="clickEffect">
                                  <p:stCondLst>
                                    <p:cond delay="0"/>
                                  </p:stCondLst>
                                  <p:childTnLst>
                                    <p:set>
                                      <p:cBhvr>
                                        <p:cTn id="11" dur="1" fill="hold">
                                          <p:stCondLst>
                                            <p:cond delay="0"/>
                                          </p:stCondLst>
                                        </p:cTn>
                                        <p:tgtEl>
                                          <p:spTgt spid="82948"/>
                                        </p:tgtEl>
                                        <p:attrNameLst>
                                          <p:attrName>style.visibility</p:attrName>
                                        </p:attrNameLst>
                                      </p:cBhvr>
                                      <p:to>
                                        <p:strVal val="visible"/>
                                      </p:to>
                                    </p:set>
                                    <p:anim calcmode="lin" valueType="num">
                                      <p:cBhvr>
                                        <p:cTn id="12" dur="3000" fill="hold"/>
                                        <p:tgtEl>
                                          <p:spTgt spid="82948"/>
                                        </p:tgtEl>
                                        <p:attrNameLst>
                                          <p:attrName>ppt_w</p:attrName>
                                        </p:attrNameLst>
                                      </p:cBhvr>
                                      <p:tavLst>
                                        <p:tav tm="0">
                                          <p:val>
                                            <p:fltVal val="0"/>
                                          </p:val>
                                        </p:tav>
                                        <p:tav tm="100000">
                                          <p:val>
                                            <p:strVal val="#ppt_w"/>
                                          </p:val>
                                        </p:tav>
                                      </p:tavLst>
                                    </p:anim>
                                    <p:anim calcmode="lin" valueType="num">
                                      <p:cBhvr>
                                        <p:cTn id="13" dur="3000" fill="hold"/>
                                        <p:tgtEl>
                                          <p:spTgt spid="82948"/>
                                        </p:tgtEl>
                                        <p:attrNameLst>
                                          <p:attrName>ppt_h</p:attrName>
                                        </p:attrNameLst>
                                      </p:cBhvr>
                                      <p:tavLst>
                                        <p:tav tm="0">
                                          <p:val>
                                            <p:fltVal val="0"/>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16" fill="hold" grpId="0" nodeType="clickEffect">
                                  <p:stCondLst>
                                    <p:cond delay="0"/>
                                  </p:stCondLst>
                                  <p:childTnLst>
                                    <p:set>
                                      <p:cBhvr>
                                        <p:cTn id="17" dur="1" fill="hold">
                                          <p:stCondLst>
                                            <p:cond delay="0"/>
                                          </p:stCondLst>
                                        </p:cTn>
                                        <p:tgtEl>
                                          <p:spTgt spid="82949"/>
                                        </p:tgtEl>
                                        <p:attrNameLst>
                                          <p:attrName>style.visibility</p:attrName>
                                        </p:attrNameLst>
                                      </p:cBhvr>
                                      <p:to>
                                        <p:strVal val="visible"/>
                                      </p:to>
                                    </p:set>
                                    <p:anim calcmode="lin" valueType="num">
                                      <p:cBhvr>
                                        <p:cTn id="18" dur="3000" fill="hold"/>
                                        <p:tgtEl>
                                          <p:spTgt spid="82949"/>
                                        </p:tgtEl>
                                        <p:attrNameLst>
                                          <p:attrName>ppt_w</p:attrName>
                                        </p:attrNameLst>
                                      </p:cBhvr>
                                      <p:tavLst>
                                        <p:tav tm="0">
                                          <p:val>
                                            <p:fltVal val="0"/>
                                          </p:val>
                                        </p:tav>
                                        <p:tav tm="100000">
                                          <p:val>
                                            <p:strVal val="#ppt_w"/>
                                          </p:val>
                                        </p:tav>
                                      </p:tavLst>
                                    </p:anim>
                                    <p:anim calcmode="lin" valueType="num">
                                      <p:cBhvr>
                                        <p:cTn id="19" dur="3000" fill="hold"/>
                                        <p:tgtEl>
                                          <p:spTgt spid="82949"/>
                                        </p:tgtEl>
                                        <p:attrNameLst>
                                          <p:attrName>ppt_h</p:attrName>
                                        </p:attrNameLst>
                                      </p:cBhvr>
                                      <p:tavLst>
                                        <p:tav tm="0">
                                          <p:val>
                                            <p:fltVal val="0"/>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23" presetClass="entr" presetSubtype="16" fill="hold" grpId="0" nodeType="clickEffect">
                                  <p:stCondLst>
                                    <p:cond delay="0"/>
                                  </p:stCondLst>
                                  <p:childTnLst>
                                    <p:set>
                                      <p:cBhvr>
                                        <p:cTn id="23" dur="1" fill="hold">
                                          <p:stCondLst>
                                            <p:cond delay="0"/>
                                          </p:stCondLst>
                                        </p:cTn>
                                        <p:tgtEl>
                                          <p:spTgt spid="82950"/>
                                        </p:tgtEl>
                                        <p:attrNameLst>
                                          <p:attrName>style.visibility</p:attrName>
                                        </p:attrNameLst>
                                      </p:cBhvr>
                                      <p:to>
                                        <p:strVal val="visible"/>
                                      </p:to>
                                    </p:set>
                                    <p:anim calcmode="lin" valueType="num">
                                      <p:cBhvr>
                                        <p:cTn id="24" dur="3000" fill="hold"/>
                                        <p:tgtEl>
                                          <p:spTgt spid="82950"/>
                                        </p:tgtEl>
                                        <p:attrNameLst>
                                          <p:attrName>ppt_w</p:attrName>
                                        </p:attrNameLst>
                                      </p:cBhvr>
                                      <p:tavLst>
                                        <p:tav tm="0">
                                          <p:val>
                                            <p:fltVal val="0"/>
                                          </p:val>
                                        </p:tav>
                                        <p:tav tm="100000">
                                          <p:val>
                                            <p:strVal val="#ppt_w"/>
                                          </p:val>
                                        </p:tav>
                                      </p:tavLst>
                                    </p:anim>
                                    <p:anim calcmode="lin" valueType="num">
                                      <p:cBhvr>
                                        <p:cTn id="25" dur="3000" fill="hold"/>
                                        <p:tgtEl>
                                          <p:spTgt spid="82950"/>
                                        </p:tgtEl>
                                        <p:attrNameLst>
                                          <p:attrName>ppt_h</p:attrName>
                                        </p:attrNameLst>
                                      </p:cBhvr>
                                      <p:tavLst>
                                        <p:tav tm="0">
                                          <p:val>
                                            <p:fltVal val="0"/>
                                          </p:val>
                                        </p:tav>
                                        <p:tav tm="100000">
                                          <p:val>
                                            <p:strVal val="#ppt_h"/>
                                          </p:val>
                                        </p:tav>
                                      </p:tavLst>
                                    </p:anim>
                                  </p:childTnLst>
                                </p:cTn>
                              </p:par>
                              <p:par>
                                <p:cTn id="26" presetID="2" presetClass="entr" presetSubtype="12" fill="hold" nodeType="withEffect">
                                  <p:stCondLst>
                                    <p:cond delay="0"/>
                                  </p:stCondLst>
                                  <p:childTnLst>
                                    <p:set>
                                      <p:cBhvr>
                                        <p:cTn id="27" dur="1" fill="hold">
                                          <p:stCondLst>
                                            <p:cond delay="0"/>
                                          </p:stCondLst>
                                        </p:cTn>
                                        <p:tgtEl>
                                          <p:spTgt spid="82951"/>
                                        </p:tgtEl>
                                        <p:attrNameLst>
                                          <p:attrName>style.visibility</p:attrName>
                                        </p:attrNameLst>
                                      </p:cBhvr>
                                      <p:to>
                                        <p:strVal val="visible"/>
                                      </p:to>
                                    </p:set>
                                    <p:anim calcmode="lin" valueType="num">
                                      <p:cBhvr additive="base">
                                        <p:cTn id="28" dur="1000" fill="hold"/>
                                        <p:tgtEl>
                                          <p:spTgt spid="82951"/>
                                        </p:tgtEl>
                                        <p:attrNameLst>
                                          <p:attrName>ppt_x</p:attrName>
                                        </p:attrNameLst>
                                      </p:cBhvr>
                                      <p:tavLst>
                                        <p:tav tm="0">
                                          <p:val>
                                            <p:strVal val="0-#ppt_w/2"/>
                                          </p:val>
                                        </p:tav>
                                        <p:tav tm="100000">
                                          <p:val>
                                            <p:strVal val="#ppt_x"/>
                                          </p:val>
                                        </p:tav>
                                      </p:tavLst>
                                    </p:anim>
                                    <p:anim calcmode="lin" valueType="num">
                                      <p:cBhvr additive="base">
                                        <p:cTn id="29" dur="1000" fill="hold"/>
                                        <p:tgtEl>
                                          <p:spTgt spid="82951"/>
                                        </p:tgtEl>
                                        <p:attrNameLst>
                                          <p:attrName>ppt_y</p:attrName>
                                        </p:attrNameLst>
                                      </p:cBhvr>
                                      <p:tavLst>
                                        <p:tav tm="0">
                                          <p:val>
                                            <p:strVal val="1+#ppt_h/2"/>
                                          </p:val>
                                        </p:tav>
                                        <p:tav tm="100000">
                                          <p:val>
                                            <p:strVal val="#ppt_y"/>
                                          </p:val>
                                        </p:tav>
                                      </p:tavLst>
                                    </p:anim>
                                  </p:childTnLst>
                                </p:cTn>
                              </p:par>
                              <p:par>
                                <p:cTn id="30" presetID="2" presetClass="exit" presetSubtype="3" fill="hold" nodeType="withEffect">
                                  <p:stCondLst>
                                    <p:cond delay="0"/>
                                  </p:stCondLst>
                                  <p:childTnLst>
                                    <p:anim calcmode="lin" valueType="num">
                                      <p:cBhvr additive="base">
                                        <p:cTn id="31" dur="3000"/>
                                        <p:tgtEl>
                                          <p:spTgt spid="82951"/>
                                        </p:tgtEl>
                                        <p:attrNameLst>
                                          <p:attrName>ppt_x</p:attrName>
                                        </p:attrNameLst>
                                      </p:cBhvr>
                                      <p:tavLst>
                                        <p:tav tm="0">
                                          <p:val>
                                            <p:strVal val="ppt_x"/>
                                          </p:val>
                                        </p:tav>
                                        <p:tav tm="100000">
                                          <p:val>
                                            <p:strVal val="1+ppt_w/2"/>
                                          </p:val>
                                        </p:tav>
                                      </p:tavLst>
                                    </p:anim>
                                    <p:anim calcmode="lin" valueType="num">
                                      <p:cBhvr additive="base">
                                        <p:cTn id="32" dur="3000"/>
                                        <p:tgtEl>
                                          <p:spTgt spid="82951"/>
                                        </p:tgtEl>
                                        <p:attrNameLst>
                                          <p:attrName>ppt_y</p:attrName>
                                        </p:attrNameLst>
                                      </p:cBhvr>
                                      <p:tavLst>
                                        <p:tav tm="0">
                                          <p:val>
                                            <p:strVal val="ppt_y"/>
                                          </p:val>
                                        </p:tav>
                                        <p:tav tm="100000">
                                          <p:val>
                                            <p:strVal val="0-ppt_h/2"/>
                                          </p:val>
                                        </p:tav>
                                      </p:tavLst>
                                    </p:anim>
                                    <p:set>
                                      <p:cBhvr>
                                        <p:cTn id="33" dur="1" fill="hold">
                                          <p:stCondLst>
                                            <p:cond delay="2999"/>
                                          </p:stCondLst>
                                        </p:cTn>
                                        <p:tgtEl>
                                          <p:spTgt spid="82951"/>
                                        </p:tgtEl>
                                        <p:attrNameLst>
                                          <p:attrName>style.visibility</p:attrName>
                                        </p:attrNameLst>
                                      </p:cBhvr>
                                      <p:to>
                                        <p:strVal val="hidden"/>
                                      </p:to>
                                    </p:set>
                                  </p:childTnLst>
                                </p:cTn>
                              </p:par>
                            </p:childTnLst>
                          </p:cTn>
                        </p:par>
                        <p:par>
                          <p:cTn id="34" fill="hold">
                            <p:stCondLst>
                              <p:cond delay="3000"/>
                            </p:stCondLst>
                            <p:childTnLst>
                              <p:par>
                                <p:cTn id="35" presetID="2" presetClass="entr" presetSubtype="12" fill="hold" nodeType="afterEffect">
                                  <p:stCondLst>
                                    <p:cond delay="0"/>
                                  </p:stCondLst>
                                  <p:childTnLst>
                                    <p:set>
                                      <p:cBhvr>
                                        <p:cTn id="36" dur="1" fill="hold">
                                          <p:stCondLst>
                                            <p:cond delay="0"/>
                                          </p:stCondLst>
                                        </p:cTn>
                                        <p:tgtEl>
                                          <p:spTgt spid="82952"/>
                                        </p:tgtEl>
                                        <p:attrNameLst>
                                          <p:attrName>style.visibility</p:attrName>
                                        </p:attrNameLst>
                                      </p:cBhvr>
                                      <p:to>
                                        <p:strVal val="visible"/>
                                      </p:to>
                                    </p:set>
                                    <p:anim calcmode="lin" valueType="num">
                                      <p:cBhvr additive="base">
                                        <p:cTn id="37" dur="1000" fill="hold"/>
                                        <p:tgtEl>
                                          <p:spTgt spid="82952"/>
                                        </p:tgtEl>
                                        <p:attrNameLst>
                                          <p:attrName>ppt_x</p:attrName>
                                        </p:attrNameLst>
                                      </p:cBhvr>
                                      <p:tavLst>
                                        <p:tav tm="0">
                                          <p:val>
                                            <p:strVal val="0-#ppt_w/2"/>
                                          </p:val>
                                        </p:tav>
                                        <p:tav tm="100000">
                                          <p:val>
                                            <p:strVal val="#ppt_x"/>
                                          </p:val>
                                        </p:tav>
                                      </p:tavLst>
                                    </p:anim>
                                    <p:anim calcmode="lin" valueType="num">
                                      <p:cBhvr additive="base">
                                        <p:cTn id="38" dur="1000" fill="hold"/>
                                        <p:tgtEl>
                                          <p:spTgt spid="82952"/>
                                        </p:tgtEl>
                                        <p:attrNameLst>
                                          <p:attrName>ppt_y</p:attrName>
                                        </p:attrNameLst>
                                      </p:cBhvr>
                                      <p:tavLst>
                                        <p:tav tm="0">
                                          <p:val>
                                            <p:strVal val="1+#ppt_h/2"/>
                                          </p:val>
                                        </p:tav>
                                        <p:tav tm="100000">
                                          <p:val>
                                            <p:strVal val="#ppt_y"/>
                                          </p:val>
                                        </p:tav>
                                      </p:tavLst>
                                    </p:anim>
                                  </p:childTnLst>
                                </p:cTn>
                              </p:par>
                              <p:par>
                                <p:cTn id="39" presetID="2" presetClass="exit" presetSubtype="3" fill="hold" nodeType="withEffect">
                                  <p:stCondLst>
                                    <p:cond delay="0"/>
                                  </p:stCondLst>
                                  <p:childTnLst>
                                    <p:anim calcmode="lin" valueType="num">
                                      <p:cBhvr additive="base">
                                        <p:cTn id="40" dur="3000"/>
                                        <p:tgtEl>
                                          <p:spTgt spid="82952"/>
                                        </p:tgtEl>
                                        <p:attrNameLst>
                                          <p:attrName>ppt_x</p:attrName>
                                        </p:attrNameLst>
                                      </p:cBhvr>
                                      <p:tavLst>
                                        <p:tav tm="0">
                                          <p:val>
                                            <p:strVal val="ppt_x"/>
                                          </p:val>
                                        </p:tav>
                                        <p:tav tm="100000">
                                          <p:val>
                                            <p:strVal val="1+ppt_w/2"/>
                                          </p:val>
                                        </p:tav>
                                      </p:tavLst>
                                    </p:anim>
                                    <p:anim calcmode="lin" valueType="num">
                                      <p:cBhvr additive="base">
                                        <p:cTn id="41" dur="3000"/>
                                        <p:tgtEl>
                                          <p:spTgt spid="82952"/>
                                        </p:tgtEl>
                                        <p:attrNameLst>
                                          <p:attrName>ppt_y</p:attrName>
                                        </p:attrNameLst>
                                      </p:cBhvr>
                                      <p:tavLst>
                                        <p:tav tm="0">
                                          <p:val>
                                            <p:strVal val="ppt_y"/>
                                          </p:val>
                                        </p:tav>
                                        <p:tav tm="100000">
                                          <p:val>
                                            <p:strVal val="0-ppt_h/2"/>
                                          </p:val>
                                        </p:tav>
                                      </p:tavLst>
                                    </p:anim>
                                    <p:set>
                                      <p:cBhvr>
                                        <p:cTn id="42" dur="1" fill="hold">
                                          <p:stCondLst>
                                            <p:cond delay="2999"/>
                                          </p:stCondLst>
                                        </p:cTn>
                                        <p:tgtEl>
                                          <p:spTgt spid="82952"/>
                                        </p:tgtEl>
                                        <p:attrNameLst>
                                          <p:attrName>style.visibility</p:attrName>
                                        </p:attrNameLst>
                                      </p:cBhvr>
                                      <p:to>
                                        <p:strVal val="hidden"/>
                                      </p:to>
                                    </p:set>
                                  </p:childTnLst>
                                </p:cTn>
                              </p:par>
                            </p:childTnLst>
                          </p:cTn>
                        </p:par>
                        <p:par>
                          <p:cTn id="43" fill="hold">
                            <p:stCondLst>
                              <p:cond delay="6000"/>
                            </p:stCondLst>
                            <p:childTnLst>
                              <p:par>
                                <p:cTn id="44" presetID="2" presetClass="entr" presetSubtype="12" fill="hold" nodeType="afterEffect">
                                  <p:stCondLst>
                                    <p:cond delay="0"/>
                                  </p:stCondLst>
                                  <p:childTnLst>
                                    <p:set>
                                      <p:cBhvr>
                                        <p:cTn id="45" dur="1" fill="hold">
                                          <p:stCondLst>
                                            <p:cond delay="0"/>
                                          </p:stCondLst>
                                        </p:cTn>
                                        <p:tgtEl>
                                          <p:spTgt spid="82953"/>
                                        </p:tgtEl>
                                        <p:attrNameLst>
                                          <p:attrName>style.visibility</p:attrName>
                                        </p:attrNameLst>
                                      </p:cBhvr>
                                      <p:to>
                                        <p:strVal val="visible"/>
                                      </p:to>
                                    </p:set>
                                    <p:anim calcmode="lin" valueType="num">
                                      <p:cBhvr additive="base">
                                        <p:cTn id="46" dur="1000" fill="hold"/>
                                        <p:tgtEl>
                                          <p:spTgt spid="82953"/>
                                        </p:tgtEl>
                                        <p:attrNameLst>
                                          <p:attrName>ppt_x</p:attrName>
                                        </p:attrNameLst>
                                      </p:cBhvr>
                                      <p:tavLst>
                                        <p:tav tm="0">
                                          <p:val>
                                            <p:strVal val="0-#ppt_w/2"/>
                                          </p:val>
                                        </p:tav>
                                        <p:tav tm="100000">
                                          <p:val>
                                            <p:strVal val="#ppt_x"/>
                                          </p:val>
                                        </p:tav>
                                      </p:tavLst>
                                    </p:anim>
                                    <p:anim calcmode="lin" valueType="num">
                                      <p:cBhvr additive="base">
                                        <p:cTn id="47" dur="1000" fill="hold"/>
                                        <p:tgtEl>
                                          <p:spTgt spid="82953"/>
                                        </p:tgtEl>
                                        <p:attrNameLst>
                                          <p:attrName>ppt_y</p:attrName>
                                        </p:attrNameLst>
                                      </p:cBhvr>
                                      <p:tavLst>
                                        <p:tav tm="0">
                                          <p:val>
                                            <p:strVal val="1+#ppt_h/2"/>
                                          </p:val>
                                        </p:tav>
                                        <p:tav tm="100000">
                                          <p:val>
                                            <p:strVal val="#ppt_y"/>
                                          </p:val>
                                        </p:tav>
                                      </p:tavLst>
                                    </p:anim>
                                  </p:childTnLst>
                                </p:cTn>
                              </p:par>
                              <p:par>
                                <p:cTn id="48" presetID="2" presetClass="exit" presetSubtype="3" fill="hold" nodeType="withEffect">
                                  <p:stCondLst>
                                    <p:cond delay="0"/>
                                  </p:stCondLst>
                                  <p:childTnLst>
                                    <p:anim calcmode="lin" valueType="num">
                                      <p:cBhvr additive="base">
                                        <p:cTn id="49" dur="3000"/>
                                        <p:tgtEl>
                                          <p:spTgt spid="82953"/>
                                        </p:tgtEl>
                                        <p:attrNameLst>
                                          <p:attrName>ppt_x</p:attrName>
                                        </p:attrNameLst>
                                      </p:cBhvr>
                                      <p:tavLst>
                                        <p:tav tm="0">
                                          <p:val>
                                            <p:strVal val="ppt_x"/>
                                          </p:val>
                                        </p:tav>
                                        <p:tav tm="100000">
                                          <p:val>
                                            <p:strVal val="1+ppt_w/2"/>
                                          </p:val>
                                        </p:tav>
                                      </p:tavLst>
                                    </p:anim>
                                    <p:anim calcmode="lin" valueType="num">
                                      <p:cBhvr additive="base">
                                        <p:cTn id="50" dur="3000"/>
                                        <p:tgtEl>
                                          <p:spTgt spid="82953"/>
                                        </p:tgtEl>
                                        <p:attrNameLst>
                                          <p:attrName>ppt_y</p:attrName>
                                        </p:attrNameLst>
                                      </p:cBhvr>
                                      <p:tavLst>
                                        <p:tav tm="0">
                                          <p:val>
                                            <p:strVal val="ppt_y"/>
                                          </p:val>
                                        </p:tav>
                                        <p:tav tm="100000">
                                          <p:val>
                                            <p:strVal val="0-ppt_h/2"/>
                                          </p:val>
                                        </p:tav>
                                      </p:tavLst>
                                    </p:anim>
                                    <p:set>
                                      <p:cBhvr>
                                        <p:cTn id="51" dur="1" fill="hold">
                                          <p:stCondLst>
                                            <p:cond delay="2999"/>
                                          </p:stCondLst>
                                        </p:cTn>
                                        <p:tgtEl>
                                          <p:spTgt spid="8295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8" grpId="0" animBg="1"/>
      <p:bldP spid="82949" grpId="0" animBg="1"/>
      <p:bldP spid="8295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1" name="Picture 4" descr="mapa-ruta[1]"/>
          <p:cNvPicPr>
            <a:picLocks noChangeAspect="1" noChangeArrowheads="1"/>
          </p:cNvPicPr>
          <p:nvPr/>
        </p:nvPicPr>
        <p:blipFill>
          <a:blip r:embed="rId3"/>
          <a:srcRect/>
          <a:stretch>
            <a:fillRect/>
          </a:stretch>
        </p:blipFill>
        <p:spPr bwMode="auto">
          <a:xfrm>
            <a:off x="4427538" y="188913"/>
            <a:ext cx="4318000" cy="6480175"/>
          </a:xfrm>
          <a:prstGeom prst="rect">
            <a:avLst/>
          </a:prstGeom>
          <a:noFill/>
          <a:ln w="9525">
            <a:noFill/>
            <a:miter lim="800000"/>
            <a:headEnd/>
            <a:tailEnd/>
          </a:ln>
        </p:spPr>
      </p:pic>
      <p:sp>
        <p:nvSpPr>
          <p:cNvPr id="92165" name="WordArt 5"/>
          <p:cNvSpPr>
            <a:spLocks noChangeArrowheads="1" noChangeShapeType="1" noTextEdit="1"/>
          </p:cNvSpPr>
          <p:nvPr/>
        </p:nvSpPr>
        <p:spPr bwMode="auto">
          <a:xfrm rot="-1115768">
            <a:off x="0" y="1773238"/>
            <a:ext cx="4664075" cy="3051175"/>
          </a:xfrm>
          <a:prstGeom prst="rect">
            <a:avLst/>
          </a:prstGeom>
        </p:spPr>
        <p:txBody>
          <a:bodyPr wrap="none" fromWordArt="1">
            <a:prstTxWarp prst="textDeflateBottom">
              <a:avLst>
                <a:gd name="adj" fmla="val 76472"/>
              </a:avLst>
            </a:prstTxWarp>
            <a:scene3d>
              <a:camera prst="legacyPerspectiveFront">
                <a:rot lat="19799998" lon="19439996" rev="0"/>
              </a:camera>
              <a:lightRig rig="legacyNormal2" dir="t"/>
            </a:scene3d>
            <a:sp3d extrusionH="354000" prstMaterial="legacyMatte">
              <a:extrusionClr>
                <a:srgbClr val="939676"/>
              </a:extrusionClr>
            </a:sp3d>
          </a:bodyPr>
          <a:lstStyle/>
          <a:p>
            <a:pPr algn="ctr"/>
            <a:r>
              <a:rPr lang="es-ES" sz="3600" kern="10">
                <a:ln w="9525">
                  <a:round/>
                  <a:headEnd/>
                  <a:tailEnd/>
                </a:ln>
                <a:gradFill rotWithShape="1">
                  <a:gsLst>
                    <a:gs pos="0">
                      <a:srgbClr val="707070"/>
                    </a:gs>
                    <a:gs pos="50000">
                      <a:srgbClr val="FFFFFF"/>
                    </a:gs>
                    <a:gs pos="100000">
                      <a:srgbClr val="707070"/>
                    </a:gs>
                  </a:gsLst>
                  <a:lin ang="3780000" scaled="1"/>
                </a:gradFill>
                <a:latin typeface="Impact"/>
              </a:rPr>
              <a:t>RUTA</a:t>
            </a:r>
          </a:p>
          <a:p>
            <a:pPr algn="ctr"/>
            <a:r>
              <a:rPr lang="es-ES" sz="3600" kern="10">
                <a:ln w="9525">
                  <a:round/>
                  <a:headEnd/>
                  <a:tailEnd/>
                </a:ln>
                <a:gradFill rotWithShape="1">
                  <a:gsLst>
                    <a:gs pos="0">
                      <a:srgbClr val="707070"/>
                    </a:gs>
                    <a:gs pos="50000">
                      <a:srgbClr val="FFFFFF"/>
                    </a:gs>
                    <a:gs pos="100000">
                      <a:srgbClr val="707070"/>
                    </a:gs>
                  </a:gsLst>
                  <a:lin ang="3780000" scaled="1"/>
                </a:gradFill>
                <a:latin typeface="Impact"/>
              </a:rPr>
              <a:t> DEL</a:t>
            </a:r>
          </a:p>
          <a:p>
            <a:pPr algn="ctr"/>
            <a:r>
              <a:rPr lang="es-ES" sz="3600" kern="10">
                <a:ln w="9525">
                  <a:round/>
                  <a:headEnd/>
                  <a:tailEnd/>
                </a:ln>
                <a:gradFill rotWithShape="1">
                  <a:gsLst>
                    <a:gs pos="0">
                      <a:srgbClr val="707070"/>
                    </a:gs>
                    <a:gs pos="50000">
                      <a:srgbClr val="FFFFFF"/>
                    </a:gs>
                    <a:gs pos="100000">
                      <a:srgbClr val="707070"/>
                    </a:gs>
                  </a:gsLst>
                  <a:lin ang="3780000" scaled="1"/>
                </a:gradFill>
                <a:latin typeface="Impact"/>
              </a:rPr>
              <a:t> CARES</a:t>
            </a:r>
          </a:p>
        </p:txBody>
      </p:sp>
      <p:pic>
        <p:nvPicPr>
          <p:cNvPr id="92166" name="Picture 6" descr="bgfds"/>
          <p:cNvPicPr>
            <a:picLocks noChangeAspect="1" noChangeArrowheads="1" noCrop="1"/>
          </p:cNvPicPr>
          <p:nvPr/>
        </p:nvPicPr>
        <p:blipFill>
          <a:blip r:embed="rId4"/>
          <a:srcRect/>
          <a:stretch>
            <a:fillRect/>
          </a:stretch>
        </p:blipFill>
        <p:spPr bwMode="auto">
          <a:xfrm>
            <a:off x="5724525" y="5157788"/>
            <a:ext cx="1657350" cy="1019175"/>
          </a:xfrm>
          <a:prstGeom prst="rect">
            <a:avLst/>
          </a:prstGeom>
          <a:noFill/>
          <a:ln w="9525">
            <a:noFill/>
            <a:miter lim="800000"/>
            <a:headEnd/>
            <a:tailEnd/>
          </a:ln>
        </p:spPr>
      </p:pic>
    </p:spTree>
  </p:cSld>
  <p:clrMapOvr>
    <a:overrideClrMapping bg1="dk2" tx1="lt1" bg2="dk1" tx2="lt2" accent1="accent1" accent2="accent2" accent3="accent3" accent4="accent4" accent5="accent5" accent6="accent6" hlink="hlink" folHlink="folHlink"/>
  </p:clrMapOvr>
  <p:transition spd="slow" advClick="0" advTm="10000">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92165"/>
                                        </p:tgtEl>
                                        <p:attrNameLst>
                                          <p:attrName>style.visibility</p:attrName>
                                        </p:attrNameLst>
                                      </p:cBhvr>
                                      <p:to>
                                        <p:strVal val="visible"/>
                                      </p:to>
                                    </p:set>
                                    <p:anim calcmode="lin" valueType="num">
                                      <p:cBhvr>
                                        <p:cTn id="7" dur="1000" fill="hold"/>
                                        <p:tgtEl>
                                          <p:spTgt spid="92165"/>
                                        </p:tgtEl>
                                        <p:attrNameLst>
                                          <p:attrName>ppt_w</p:attrName>
                                        </p:attrNameLst>
                                      </p:cBhvr>
                                      <p:tavLst>
                                        <p:tav tm="0">
                                          <p:val>
                                            <p:fltVal val="0"/>
                                          </p:val>
                                        </p:tav>
                                        <p:tav tm="100000">
                                          <p:val>
                                            <p:strVal val="#ppt_w"/>
                                          </p:val>
                                        </p:tav>
                                      </p:tavLst>
                                    </p:anim>
                                    <p:anim calcmode="lin" valueType="num">
                                      <p:cBhvr>
                                        <p:cTn id="8" dur="1000" fill="hold"/>
                                        <p:tgtEl>
                                          <p:spTgt spid="92165"/>
                                        </p:tgtEl>
                                        <p:attrNameLst>
                                          <p:attrName>ppt_h</p:attrName>
                                        </p:attrNameLst>
                                      </p:cBhvr>
                                      <p:tavLst>
                                        <p:tav tm="0">
                                          <p:val>
                                            <p:fltVal val="0"/>
                                          </p:val>
                                        </p:tav>
                                        <p:tav tm="100000">
                                          <p:val>
                                            <p:strVal val="#ppt_h"/>
                                          </p:val>
                                        </p:tav>
                                      </p:tavLst>
                                    </p:anim>
                                    <p:anim calcmode="lin" valueType="num">
                                      <p:cBhvr>
                                        <p:cTn id="9" dur="1000" fill="hold"/>
                                        <p:tgtEl>
                                          <p:spTgt spid="92165"/>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92165"/>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26" presetClass="entr" presetSubtype="0" fill="hold" nodeType="afterEffect">
                                  <p:stCondLst>
                                    <p:cond delay="0"/>
                                  </p:stCondLst>
                                  <p:childTnLst>
                                    <p:set>
                                      <p:cBhvr>
                                        <p:cTn id="13" dur="1" fill="hold">
                                          <p:stCondLst>
                                            <p:cond delay="0"/>
                                          </p:stCondLst>
                                        </p:cTn>
                                        <p:tgtEl>
                                          <p:spTgt spid="92166"/>
                                        </p:tgtEl>
                                        <p:attrNameLst>
                                          <p:attrName>style.visibility</p:attrName>
                                        </p:attrNameLst>
                                      </p:cBhvr>
                                      <p:to>
                                        <p:strVal val="visible"/>
                                      </p:to>
                                    </p:set>
                                    <p:animEffect transition="in" filter="wipe(down)">
                                      <p:cBhvr>
                                        <p:cTn id="14" dur="580">
                                          <p:stCondLst>
                                            <p:cond delay="0"/>
                                          </p:stCondLst>
                                        </p:cTn>
                                        <p:tgtEl>
                                          <p:spTgt spid="92166"/>
                                        </p:tgtEl>
                                      </p:cBhvr>
                                    </p:animEffect>
                                    <p:anim calcmode="lin" valueType="num">
                                      <p:cBhvr>
                                        <p:cTn id="15" dur="1822" tmFilter="0,0; 0.14,0.36; 0.43,0.73; 0.71,0.91; 1.0,1.0">
                                          <p:stCondLst>
                                            <p:cond delay="0"/>
                                          </p:stCondLst>
                                        </p:cTn>
                                        <p:tgtEl>
                                          <p:spTgt spid="92166"/>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92166"/>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92166"/>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92166"/>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92166"/>
                                        </p:tgtEl>
                                        <p:attrNameLst>
                                          <p:attrName>ppt_y</p:attrName>
                                        </p:attrNameLst>
                                      </p:cBhvr>
                                      <p:tavLst>
                                        <p:tav tm="0" fmla="#ppt_y-sin(pi*$)/81">
                                          <p:val>
                                            <p:fltVal val="0"/>
                                          </p:val>
                                        </p:tav>
                                        <p:tav tm="100000">
                                          <p:val>
                                            <p:fltVal val="1"/>
                                          </p:val>
                                        </p:tav>
                                      </p:tavLst>
                                    </p:anim>
                                    <p:animScale>
                                      <p:cBhvr>
                                        <p:cTn id="20" dur="26">
                                          <p:stCondLst>
                                            <p:cond delay="650"/>
                                          </p:stCondLst>
                                        </p:cTn>
                                        <p:tgtEl>
                                          <p:spTgt spid="92166"/>
                                        </p:tgtEl>
                                      </p:cBhvr>
                                      <p:to x="100000" y="60000"/>
                                    </p:animScale>
                                    <p:animScale>
                                      <p:cBhvr>
                                        <p:cTn id="21" dur="166" decel="50000">
                                          <p:stCondLst>
                                            <p:cond delay="676"/>
                                          </p:stCondLst>
                                        </p:cTn>
                                        <p:tgtEl>
                                          <p:spTgt spid="92166"/>
                                        </p:tgtEl>
                                      </p:cBhvr>
                                      <p:to x="100000" y="100000"/>
                                    </p:animScale>
                                    <p:animScale>
                                      <p:cBhvr>
                                        <p:cTn id="22" dur="26">
                                          <p:stCondLst>
                                            <p:cond delay="1312"/>
                                          </p:stCondLst>
                                        </p:cTn>
                                        <p:tgtEl>
                                          <p:spTgt spid="92166"/>
                                        </p:tgtEl>
                                      </p:cBhvr>
                                      <p:to x="100000" y="80000"/>
                                    </p:animScale>
                                    <p:animScale>
                                      <p:cBhvr>
                                        <p:cTn id="23" dur="166" decel="50000">
                                          <p:stCondLst>
                                            <p:cond delay="1338"/>
                                          </p:stCondLst>
                                        </p:cTn>
                                        <p:tgtEl>
                                          <p:spTgt spid="92166"/>
                                        </p:tgtEl>
                                      </p:cBhvr>
                                      <p:to x="100000" y="100000"/>
                                    </p:animScale>
                                    <p:animScale>
                                      <p:cBhvr>
                                        <p:cTn id="24" dur="26">
                                          <p:stCondLst>
                                            <p:cond delay="1642"/>
                                          </p:stCondLst>
                                        </p:cTn>
                                        <p:tgtEl>
                                          <p:spTgt spid="92166"/>
                                        </p:tgtEl>
                                      </p:cBhvr>
                                      <p:to x="100000" y="90000"/>
                                    </p:animScale>
                                    <p:animScale>
                                      <p:cBhvr>
                                        <p:cTn id="25" dur="166" decel="50000">
                                          <p:stCondLst>
                                            <p:cond delay="1668"/>
                                          </p:stCondLst>
                                        </p:cTn>
                                        <p:tgtEl>
                                          <p:spTgt spid="92166"/>
                                        </p:tgtEl>
                                      </p:cBhvr>
                                      <p:to x="100000" y="100000"/>
                                    </p:animScale>
                                    <p:animScale>
                                      <p:cBhvr>
                                        <p:cTn id="26" dur="26">
                                          <p:stCondLst>
                                            <p:cond delay="1808"/>
                                          </p:stCondLst>
                                        </p:cTn>
                                        <p:tgtEl>
                                          <p:spTgt spid="92166"/>
                                        </p:tgtEl>
                                      </p:cBhvr>
                                      <p:to x="100000" y="95000"/>
                                    </p:animScale>
                                    <p:animScale>
                                      <p:cBhvr>
                                        <p:cTn id="27" dur="166" decel="50000">
                                          <p:stCondLst>
                                            <p:cond delay="1834"/>
                                          </p:stCondLst>
                                        </p:cTn>
                                        <p:tgtEl>
                                          <p:spTgt spid="9216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11"/>
          <p:cNvSpPr>
            <a:spLocks noChangeArrowheads="1"/>
          </p:cNvSpPr>
          <p:nvPr/>
        </p:nvSpPr>
        <p:spPr bwMode="auto">
          <a:xfrm>
            <a:off x="395288" y="908050"/>
            <a:ext cx="8410575" cy="5203825"/>
          </a:xfrm>
          <a:prstGeom prst="rect">
            <a:avLst/>
          </a:prstGeom>
          <a:noFill/>
          <a:ln w="9525">
            <a:noFill/>
            <a:miter lim="800000"/>
            <a:headEnd/>
            <a:tailEnd/>
          </a:ln>
        </p:spPr>
        <p:txBody>
          <a:bodyPr anchor="ctr">
            <a:spAutoFit/>
          </a:bodyPr>
          <a:lstStyle/>
          <a:p>
            <a:pPr algn="ctr" eaLnBrk="0" hangingPunct="0"/>
            <a:r>
              <a:rPr lang="es-ES" sz="2400" b="1"/>
              <a:t>La senda que recorre la garganta del Río Cares es la ruta de senderismo más espectacular y conocida del Principado de Asturias. </a:t>
            </a:r>
            <a:br>
              <a:rPr lang="es-ES" sz="2400" b="1"/>
            </a:br>
            <a:r>
              <a:rPr lang="es-ES" sz="2400" b="1"/>
              <a:t>Discurre entre las localidades de Poncebos y Caín (León), siendo tradicionalmente la única comunicación entre ambos pueblos durante los inviernos de intensas nevadas.</a:t>
            </a:r>
          </a:p>
          <a:p>
            <a:pPr algn="ctr" eaLnBrk="0" hangingPunct="0"/>
            <a:r>
              <a:rPr lang="es-ES" sz="2400" b="1"/>
              <a:t>La senda, se excavó artificialmente en la roca para la canalización del Cares y su aprovechamiento hidroeléctrico en la Central de Camarmeña-Poncebos</a:t>
            </a:r>
          </a:p>
          <a:p>
            <a:pPr algn="ctr" eaLnBrk="0" hangingPunct="0"/>
            <a:r>
              <a:rPr lang="es-ES" sz="2400" b="1"/>
              <a:t>(1916-1921).</a:t>
            </a:r>
            <a:br>
              <a:rPr lang="es-ES" sz="2400" b="1"/>
            </a:br>
            <a:r>
              <a:rPr lang="es-ES" sz="2400" b="1"/>
              <a:t/>
            </a:r>
            <a:br>
              <a:rPr lang="es-ES" sz="2400" b="1"/>
            </a:br>
            <a:r>
              <a:rPr lang="es-ES" sz="2400" b="1"/>
              <a:t>El trazado del recorrido es bastante llano, salvo unos repechos en el inicio.</a:t>
            </a:r>
          </a:p>
        </p:txBody>
      </p:sp>
    </p:spTree>
  </p:cSld>
  <p:clrMapOvr>
    <a:overrideClrMapping bg1="lt1" tx1="dk1" bg2="lt2" tx2="dk2" accent1="accent1" accent2="accent2" accent3="accent3" accent4="accent4" accent5="accent5" accent6="accent6" hlink="hlink" folHlink="folHlink"/>
  </p:clrMapOvr>
  <p:transition spd="slow" advClick="0" advTm="20000">
    <p:blinds/>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4"/>
          <p:cNvSpPr>
            <a:spLocks noChangeArrowheads="1"/>
          </p:cNvSpPr>
          <p:nvPr/>
        </p:nvSpPr>
        <p:spPr bwMode="auto">
          <a:xfrm>
            <a:off x="684213" y="836613"/>
            <a:ext cx="7920037" cy="5584825"/>
          </a:xfrm>
          <a:prstGeom prst="rect">
            <a:avLst/>
          </a:prstGeom>
          <a:noFill/>
          <a:ln w="9525">
            <a:noFill/>
            <a:miter lim="800000"/>
            <a:headEnd/>
            <a:tailEnd/>
          </a:ln>
        </p:spPr>
        <p:txBody>
          <a:bodyPr anchor="ctr">
            <a:spAutoFit/>
          </a:bodyPr>
          <a:lstStyle/>
          <a:p>
            <a:pPr algn="ctr" eaLnBrk="0" hangingPunct="0"/>
            <a:r>
              <a:rPr lang="es-ES" b="1" u="sng"/>
              <a:t>Descripción de la ruta </a:t>
            </a:r>
            <a:br>
              <a:rPr lang="es-ES" b="1" u="sng"/>
            </a:br>
            <a:r>
              <a:rPr lang="es-ES" b="1"/>
              <a:t>Se inicia la ruta con una corta pero empinada subida por la izquierda del Río Cares hasta Los Collaos, punto en el que se desciende hasta encontrar la senda tallada en la roca que en este punto está junto al canal. </a:t>
            </a:r>
            <a:br>
              <a:rPr lang="es-ES" b="1"/>
            </a:br>
            <a:r>
              <a:rPr lang="es-ES" b="1"/>
              <a:t>A partir de aquí la senda es prácticamente llana. Tras cinco kilómetros, llegamos a la majada de Culiembro, de donde parte el canal del mismo nombre que asciende hacia los puertos de Ostón.</a:t>
            </a:r>
            <a:br>
              <a:rPr lang="es-ES" b="1"/>
            </a:br>
            <a:r>
              <a:rPr lang="es-ES" b="1"/>
              <a:t/>
            </a:r>
            <a:br>
              <a:rPr lang="es-ES" b="1"/>
            </a:br>
            <a:r>
              <a:rPr lang="es-ES" b="1"/>
              <a:t>Seguimos caminando, apreciando que aumenta la altura respecto al río, llegando después al puente de Bolín, donde cruzamos el río a gran altura, volviendo a cruzarle poco después por el puente de Los Rebecos.</a:t>
            </a:r>
            <a:br>
              <a:rPr lang="es-ES" b="1"/>
            </a:br>
            <a:r>
              <a:rPr lang="es-ES" b="1"/>
              <a:t/>
            </a:r>
            <a:br>
              <a:rPr lang="es-ES" b="1"/>
            </a:br>
            <a:r>
              <a:rPr lang="es-ES" b="1"/>
              <a:t>Por último, recorremos una zona de túnel con ventanales excavado en la roca, en la zona más angosta del recorrido y llegamos a la presa de Caín, donde empieza a abrirse el valle e iremos viendo las casas de Caín.</a:t>
            </a:r>
          </a:p>
          <a:p>
            <a:pPr algn="ctr" eaLnBrk="0" hangingPunct="0"/>
            <a:r>
              <a:rPr lang="es-ES" b="1" u="sng"/>
              <a:t>Duración </a:t>
            </a:r>
            <a:br>
              <a:rPr lang="es-ES" b="1" u="sng"/>
            </a:br>
            <a:r>
              <a:rPr lang="es-ES" b="1"/>
              <a:t>6,30 horas (Poncebos - Caín - Poncebos)</a:t>
            </a:r>
          </a:p>
        </p:txBody>
      </p:sp>
    </p:spTree>
  </p:cSld>
  <p:clrMapOvr>
    <a:overrideClrMapping bg1="lt1" tx1="dk1" bg2="lt2" tx2="dk2" accent1="accent1" accent2="accent2" accent3="accent3" accent4="accent4" accent5="accent5" accent6="accent6" hlink="hlink" folHlink="folHlink"/>
  </p:clrMapOvr>
  <p:transition spd="slow" advClick="0" advTm="20000">
    <p:blinds/>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3" name="Picture 6" descr="Imagen 367"/>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10000">
    <p:blinds/>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7" name="Picture 12" descr="Imagen 38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10000">
    <p:blinds/>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1" name="Picture 10" descr="Imagen 384"/>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6322" name="Picture 11" descr="sevigena">
            <a:hlinkClick r:id="rId3"/>
          </p:cNvPr>
          <p:cNvPicPr>
            <a:picLocks noChangeAspect="1" noChangeArrowheads="1"/>
          </p:cNvPicPr>
          <p:nvPr/>
        </p:nvPicPr>
        <p:blipFill>
          <a:blip r:embed="rId4"/>
          <a:srcRect/>
          <a:stretch>
            <a:fillRect/>
          </a:stretch>
        </p:blipFill>
        <p:spPr bwMode="auto">
          <a:xfrm>
            <a:off x="7278688" y="6526213"/>
            <a:ext cx="1865312" cy="331787"/>
          </a:xfrm>
          <a:prstGeom prst="rect">
            <a:avLst/>
          </a:prstGeom>
          <a:noFill/>
          <a:ln w="9525">
            <a:noFill/>
            <a:miter lim="800000"/>
            <a:headEnd/>
            <a:tailEnd/>
          </a:ln>
        </p:spPr>
      </p:pic>
    </p:spTree>
  </p:cSld>
  <p:clrMapOvr>
    <a:masterClrMapping/>
  </p:clrMapOvr>
  <p:transition spd="slow" advClick="0" advTm="10000">
    <p:blinds/>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5" name="Picture 11" descr="Imagen 387"/>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10000">
    <p:blinds/>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69" name="Picture 6" descr="Imagen 389"/>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10000">
    <p:blinds/>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3" name="Picture 10" descr="Imagen 39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10000">
    <p:blinds/>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7" name="Picture 11" descr="Imagen 399"/>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10000">
    <p:blinds/>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1" name="Picture 12" descr="Imagen 404"/>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10000">
    <p:blinds/>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5" name="Picture 14" descr="Imagen 406"/>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10000">
    <p:blinds/>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89" name="Picture 12" descr="Imagen13"/>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10000">
    <p:blinds/>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3" name="Picture 10" descr="Imagen 416"/>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10000">
    <p:blinds/>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7" name="Picture 10" descr="Imagen 42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10000">
    <p:blinds/>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1" name="Picture 11" descr="Imagen 441"/>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10000">
    <p:blinds/>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5" name="Picture 12" descr="Imagen 449"/>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10000">
    <p:blinds/>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09" name="Picture 13" descr="Imagen 45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10000">
    <p:blinds/>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3" name="Picture 11" descr="Imagen 453"/>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10000">
    <p:blinds/>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7" name="Picture 4" descr="Imagen 457"/>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10000">
    <p:blinds/>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1" name="Picture 4" descr="Imagen 459"/>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10000">
    <p:blinds/>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5" name="Picture 7" descr="Imagen 460"/>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10000">
    <p:blinds/>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29" name="Picture 4" descr="Imagen 464"/>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10000">
    <p:blinds/>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3" name="Picture 4" descr="Imagen 469"/>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10000">
    <p:blinds/>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7" name="Picture 4" descr="Imagen 474"/>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10000">
    <p:blinds/>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Rectangle 2"/>
          <p:cNvSpPr>
            <a:spLocks noGrp="1" noChangeArrowheads="1"/>
          </p:cNvSpPr>
          <p:nvPr>
            <p:ph type="title"/>
          </p:nvPr>
        </p:nvSpPr>
        <p:spPr/>
        <p:txBody>
          <a:bodyPr/>
          <a:lstStyle/>
          <a:p>
            <a:pPr eaLnBrk="1" hangingPunct="1"/>
            <a:endParaRPr lang="es-ES" smtClean="0"/>
          </a:p>
        </p:txBody>
      </p:sp>
      <p:sp>
        <p:nvSpPr>
          <p:cNvPr id="78850" name="Rectangle 3"/>
          <p:cNvSpPr>
            <a:spLocks noGrp="1" noChangeArrowheads="1"/>
          </p:cNvSpPr>
          <p:nvPr>
            <p:ph type="body" idx="1"/>
          </p:nvPr>
        </p:nvSpPr>
        <p:spPr/>
        <p:txBody>
          <a:bodyPr/>
          <a:lstStyle/>
          <a:p>
            <a:pPr eaLnBrk="1" hangingPunct="1"/>
            <a:endParaRPr lang="es-ES" smtClean="0"/>
          </a:p>
        </p:txBody>
      </p:sp>
      <p:pic>
        <p:nvPicPr>
          <p:cNvPr id="78851" name="Picture 4" descr="Imagen 480"/>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10000">
    <p:blinds/>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1" name="Picture 4" descr="Imagen 475"/>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10000">
    <p:blinds/>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2"/>
          <p:cNvSpPr>
            <a:spLocks noGrp="1" noChangeArrowheads="1"/>
          </p:cNvSpPr>
          <p:nvPr>
            <p:ph type="title"/>
          </p:nvPr>
        </p:nvSpPr>
        <p:spPr/>
        <p:txBody>
          <a:bodyPr/>
          <a:lstStyle/>
          <a:p>
            <a:pPr eaLnBrk="1" hangingPunct="1"/>
            <a:endParaRPr lang="es-ES" smtClean="0"/>
          </a:p>
        </p:txBody>
      </p:sp>
      <p:sp>
        <p:nvSpPr>
          <p:cNvPr id="77826" name="Rectangle 3"/>
          <p:cNvSpPr>
            <a:spLocks noGrp="1" noChangeArrowheads="1"/>
          </p:cNvSpPr>
          <p:nvPr>
            <p:ph type="body" idx="1"/>
          </p:nvPr>
        </p:nvSpPr>
        <p:spPr/>
        <p:txBody>
          <a:bodyPr/>
          <a:lstStyle/>
          <a:p>
            <a:pPr eaLnBrk="1" hangingPunct="1"/>
            <a:endParaRPr lang="es-ES" smtClean="0"/>
          </a:p>
        </p:txBody>
      </p:sp>
      <p:pic>
        <p:nvPicPr>
          <p:cNvPr id="77827" name="Picture 4" descr="Imagen 476"/>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10000">
    <p:blinds/>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2"/>
          <p:cNvSpPr>
            <a:spLocks noGrp="1" noChangeArrowheads="1"/>
          </p:cNvSpPr>
          <p:nvPr>
            <p:ph type="title"/>
          </p:nvPr>
        </p:nvSpPr>
        <p:spPr/>
        <p:txBody>
          <a:bodyPr/>
          <a:lstStyle/>
          <a:p>
            <a:pPr eaLnBrk="1" hangingPunct="1"/>
            <a:endParaRPr lang="es-ES" smtClean="0"/>
          </a:p>
        </p:txBody>
      </p:sp>
      <p:sp>
        <p:nvSpPr>
          <p:cNvPr id="79874" name="Rectangle 3"/>
          <p:cNvSpPr>
            <a:spLocks noGrp="1" noChangeArrowheads="1"/>
          </p:cNvSpPr>
          <p:nvPr>
            <p:ph type="body" idx="1"/>
          </p:nvPr>
        </p:nvSpPr>
        <p:spPr/>
        <p:txBody>
          <a:bodyPr/>
          <a:lstStyle/>
          <a:p>
            <a:pPr eaLnBrk="1" hangingPunct="1"/>
            <a:endParaRPr lang="es-ES" smtClean="0"/>
          </a:p>
        </p:txBody>
      </p:sp>
      <p:pic>
        <p:nvPicPr>
          <p:cNvPr id="79875" name="Picture 4" descr="Imagen 484"/>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10000">
    <p:blinds/>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86018" name="Picture 2" descr="Escudo de Salas"/>
          <p:cNvPicPr>
            <a:picLocks noChangeAspect="1" noChangeArrowheads="1"/>
          </p:cNvPicPr>
          <p:nvPr/>
        </p:nvPicPr>
        <p:blipFill>
          <a:blip r:embed="rId4"/>
          <a:srcRect/>
          <a:stretch>
            <a:fillRect/>
          </a:stretch>
        </p:blipFill>
        <p:spPr bwMode="auto">
          <a:xfrm>
            <a:off x="3048000" y="1371600"/>
            <a:ext cx="2819400" cy="4038600"/>
          </a:xfrm>
          <a:prstGeom prst="rect">
            <a:avLst/>
          </a:prstGeom>
          <a:noFill/>
        </p:spPr>
      </p:pic>
      <p:pic>
        <p:nvPicPr>
          <p:cNvPr id="86022" name="Picture 6" descr="taube-1"/>
          <p:cNvPicPr>
            <a:picLocks noChangeAspect="1" noChangeArrowheads="1" noCrop="1"/>
          </p:cNvPicPr>
          <p:nvPr/>
        </p:nvPicPr>
        <p:blipFill>
          <a:blip r:embed="rId5"/>
          <a:srcRect/>
          <a:stretch>
            <a:fillRect/>
          </a:stretch>
        </p:blipFill>
        <p:spPr bwMode="auto">
          <a:xfrm>
            <a:off x="152400" y="6000750"/>
            <a:ext cx="1190625" cy="857250"/>
          </a:xfrm>
          <a:prstGeom prst="rect">
            <a:avLst/>
          </a:prstGeom>
          <a:noFill/>
        </p:spPr>
      </p:pic>
      <p:pic>
        <p:nvPicPr>
          <p:cNvPr id="86023" name="Picture 7" descr="taube-1"/>
          <p:cNvPicPr>
            <a:picLocks noChangeAspect="1" noChangeArrowheads="1" noCrop="1"/>
          </p:cNvPicPr>
          <p:nvPr/>
        </p:nvPicPr>
        <p:blipFill>
          <a:blip r:embed="rId5"/>
          <a:srcRect/>
          <a:stretch>
            <a:fillRect/>
          </a:stretch>
        </p:blipFill>
        <p:spPr bwMode="auto">
          <a:xfrm>
            <a:off x="990600" y="6000750"/>
            <a:ext cx="1190625" cy="857250"/>
          </a:xfrm>
          <a:prstGeom prst="rect">
            <a:avLst/>
          </a:prstGeom>
          <a:noFill/>
        </p:spPr>
      </p:pic>
      <p:pic>
        <p:nvPicPr>
          <p:cNvPr id="86024" name="Picture 8" descr="taube-1"/>
          <p:cNvPicPr>
            <a:picLocks noChangeAspect="1" noChangeArrowheads="1" noCrop="1"/>
          </p:cNvPicPr>
          <p:nvPr/>
        </p:nvPicPr>
        <p:blipFill>
          <a:blip r:embed="rId5"/>
          <a:srcRect/>
          <a:stretch>
            <a:fillRect/>
          </a:stretch>
        </p:blipFill>
        <p:spPr bwMode="auto">
          <a:xfrm>
            <a:off x="228600" y="5105400"/>
            <a:ext cx="1190625" cy="857250"/>
          </a:xfrm>
          <a:prstGeom prst="rect">
            <a:avLst/>
          </a:prstGeom>
          <a:noFill/>
        </p:spPr>
      </p:pic>
      <p:pic>
        <p:nvPicPr>
          <p:cNvPr id="86025" name="Picture 9" descr="Divisão rotativa"/>
          <p:cNvPicPr>
            <a:picLocks noChangeAspect="1" noChangeArrowheads="1" noCrop="1"/>
          </p:cNvPicPr>
          <p:nvPr/>
        </p:nvPicPr>
        <p:blipFill>
          <a:blip r:embed="rId6"/>
          <a:srcRect/>
          <a:stretch>
            <a:fillRect/>
          </a:stretch>
        </p:blipFill>
        <p:spPr bwMode="auto">
          <a:xfrm>
            <a:off x="0" y="0"/>
            <a:ext cx="9144000" cy="152400"/>
          </a:xfrm>
          <a:prstGeom prst="rect">
            <a:avLst/>
          </a:prstGeom>
          <a:noFill/>
        </p:spPr>
      </p:pic>
      <p:pic>
        <p:nvPicPr>
          <p:cNvPr id="86026" name="Picture 10" descr="Divisão rotativa"/>
          <p:cNvPicPr>
            <a:picLocks noChangeAspect="1" noChangeArrowheads="1" noCrop="1"/>
          </p:cNvPicPr>
          <p:nvPr/>
        </p:nvPicPr>
        <p:blipFill>
          <a:blip r:embed="rId6"/>
          <a:srcRect/>
          <a:stretch>
            <a:fillRect/>
          </a:stretch>
        </p:blipFill>
        <p:spPr bwMode="auto">
          <a:xfrm>
            <a:off x="0" y="6705600"/>
            <a:ext cx="9144000" cy="152400"/>
          </a:xfrm>
          <a:prstGeom prst="rect">
            <a:avLst/>
          </a:prstGeom>
          <a:noFill/>
        </p:spPr>
      </p:pic>
      <p:pic>
        <p:nvPicPr>
          <p:cNvPr id="86027" name="Picture 11" descr="Divisão rotativa"/>
          <p:cNvPicPr>
            <a:picLocks noChangeAspect="1" noChangeArrowheads="1" noCrop="1"/>
          </p:cNvPicPr>
          <p:nvPr/>
        </p:nvPicPr>
        <p:blipFill>
          <a:blip r:embed="rId6"/>
          <a:srcRect/>
          <a:stretch>
            <a:fillRect/>
          </a:stretch>
        </p:blipFill>
        <p:spPr bwMode="auto">
          <a:xfrm>
            <a:off x="0" y="152400"/>
            <a:ext cx="219075" cy="6553200"/>
          </a:xfrm>
          <a:prstGeom prst="rect">
            <a:avLst/>
          </a:prstGeom>
          <a:noFill/>
        </p:spPr>
      </p:pic>
      <p:pic>
        <p:nvPicPr>
          <p:cNvPr id="86028" name="Picture 12" descr="Divisão rotativa"/>
          <p:cNvPicPr>
            <a:picLocks noChangeAspect="1" noChangeArrowheads="1" noCrop="1"/>
          </p:cNvPicPr>
          <p:nvPr/>
        </p:nvPicPr>
        <p:blipFill>
          <a:blip r:embed="rId6"/>
          <a:srcRect/>
          <a:stretch>
            <a:fillRect/>
          </a:stretch>
        </p:blipFill>
        <p:spPr bwMode="auto">
          <a:xfrm>
            <a:off x="8901113" y="152400"/>
            <a:ext cx="217487" cy="6553200"/>
          </a:xfrm>
          <a:prstGeom prst="rect">
            <a:avLst/>
          </a:prstGeom>
          <a:noFill/>
        </p:spPr>
      </p:pic>
      <p:sp>
        <p:nvSpPr>
          <p:cNvPr id="86030" name="WordArt 14" descr="Imagen1"/>
          <p:cNvSpPr>
            <a:spLocks noChangeArrowheads="1" noChangeShapeType="1" noTextEdit="1"/>
          </p:cNvSpPr>
          <p:nvPr/>
        </p:nvSpPr>
        <p:spPr bwMode="auto">
          <a:xfrm>
            <a:off x="3352800" y="1981200"/>
            <a:ext cx="2286000" cy="571500"/>
          </a:xfrm>
          <a:prstGeom prst="rect">
            <a:avLst/>
          </a:prstGeom>
        </p:spPr>
        <p:txBody>
          <a:bodyPr wrap="none" fromWordArt="1">
            <a:prstTxWarp prst="textPlain">
              <a:avLst>
                <a:gd name="adj" fmla="val 50000"/>
              </a:avLst>
            </a:prstTxWarp>
          </a:bodyPr>
          <a:lstStyle/>
          <a:p>
            <a:pPr algn="ctr"/>
            <a:r>
              <a:rPr lang="es-ES" sz="3600" kern="10">
                <a:ln w="38100">
                  <a:solidFill>
                    <a:srgbClr val="66FF33"/>
                  </a:solidFill>
                  <a:round/>
                  <a:headEnd/>
                  <a:tailEnd/>
                </a:ln>
                <a:blipFill dpi="0" rotWithShape="1">
                  <a:blip r:embed="rId7"/>
                  <a:srcRect/>
                  <a:stretch>
                    <a:fillRect/>
                  </a:stretch>
                </a:blipFill>
                <a:effectLst>
                  <a:outerShdw dist="35921" dir="2700000" algn="ctr" rotWithShape="0">
                    <a:srgbClr val="C0C0C0">
                      <a:alpha val="80000"/>
                    </a:srgbClr>
                  </a:outerShdw>
                </a:effectLst>
                <a:latin typeface="Impact"/>
              </a:rPr>
              <a:t>CON CARIÑO</a:t>
            </a:r>
          </a:p>
        </p:txBody>
      </p:sp>
      <p:pic>
        <p:nvPicPr>
          <p:cNvPr id="86031" name="Picture 15" descr="besitostonosazulverdosoon1[3]"/>
          <p:cNvPicPr>
            <a:picLocks noChangeAspect="1" noChangeArrowheads="1" noCrop="1"/>
          </p:cNvPicPr>
          <p:nvPr/>
        </p:nvPicPr>
        <p:blipFill>
          <a:blip r:embed="rId8"/>
          <a:srcRect/>
          <a:stretch>
            <a:fillRect/>
          </a:stretch>
        </p:blipFill>
        <p:spPr bwMode="auto">
          <a:xfrm>
            <a:off x="3200400" y="2819400"/>
            <a:ext cx="2590800" cy="1447800"/>
          </a:xfrm>
          <a:prstGeom prst="rect">
            <a:avLst/>
          </a:prstGeom>
          <a:noFill/>
        </p:spPr>
      </p:pic>
      <p:sp>
        <p:nvSpPr>
          <p:cNvPr id="86032" name="WordArt 16" descr="Imagen1"/>
          <p:cNvSpPr>
            <a:spLocks noChangeArrowheads="1" noChangeShapeType="1" noTextEdit="1"/>
          </p:cNvSpPr>
          <p:nvPr/>
        </p:nvSpPr>
        <p:spPr bwMode="auto">
          <a:xfrm>
            <a:off x="3352800" y="4495800"/>
            <a:ext cx="2286000" cy="457200"/>
          </a:xfrm>
          <a:prstGeom prst="rect">
            <a:avLst/>
          </a:prstGeom>
        </p:spPr>
        <p:txBody>
          <a:bodyPr wrap="none" fromWordArt="1">
            <a:prstTxWarp prst="textPlain">
              <a:avLst>
                <a:gd name="adj" fmla="val 50000"/>
              </a:avLst>
            </a:prstTxWarp>
          </a:bodyPr>
          <a:lstStyle/>
          <a:p>
            <a:pPr algn="ctr"/>
            <a:r>
              <a:rPr lang="es-ES" sz="3600" kern="10">
                <a:ln w="38100">
                  <a:solidFill>
                    <a:srgbClr val="66FF33"/>
                  </a:solidFill>
                  <a:round/>
                  <a:headEnd/>
                  <a:tailEnd/>
                </a:ln>
                <a:blipFill dpi="0" rotWithShape="1">
                  <a:blip r:embed="rId7"/>
                  <a:srcRect/>
                  <a:stretch>
                    <a:fillRect/>
                  </a:stretch>
                </a:blipFill>
                <a:effectLst>
                  <a:outerShdw dist="35921" dir="2700000" algn="ctr" rotWithShape="0">
                    <a:srgbClr val="C0C0C0">
                      <a:alpha val="80000"/>
                    </a:srgbClr>
                  </a:outerShdw>
                </a:effectLst>
                <a:latin typeface="Impact"/>
              </a:rPr>
              <a:t>MAYTE</a:t>
            </a:r>
          </a:p>
        </p:txBody>
      </p:sp>
      <p:pic>
        <p:nvPicPr>
          <p:cNvPr id="86033" name="Picture 5" descr="moldura"/>
          <p:cNvPicPr>
            <a:picLocks noChangeAspect="1" noChangeArrowheads="1"/>
          </p:cNvPicPr>
          <p:nvPr/>
        </p:nvPicPr>
        <p:blipFill>
          <a:blip r:embed="rId9"/>
          <a:srcRect/>
          <a:stretch>
            <a:fillRect/>
          </a:stretch>
        </p:blipFill>
        <p:spPr bwMode="auto">
          <a:xfrm>
            <a:off x="228600" y="152400"/>
            <a:ext cx="8686800" cy="6553200"/>
          </a:xfrm>
          <a:prstGeom prst="rect">
            <a:avLst/>
          </a:prstGeom>
          <a:noFill/>
          <a:ln w="9525">
            <a:noFill/>
            <a:miter lim="800000"/>
            <a:headEnd/>
            <a:tailEnd/>
          </a:ln>
        </p:spPr>
      </p:pic>
      <p:pic>
        <p:nvPicPr>
          <p:cNvPr id="86034" name="Picture 18" descr="Divisão rotativa"/>
          <p:cNvPicPr>
            <a:picLocks noChangeAspect="1" noChangeArrowheads="1" noCrop="1"/>
          </p:cNvPicPr>
          <p:nvPr/>
        </p:nvPicPr>
        <p:blipFill>
          <a:blip r:embed="rId6"/>
          <a:srcRect/>
          <a:stretch>
            <a:fillRect/>
          </a:stretch>
        </p:blipFill>
        <p:spPr bwMode="auto">
          <a:xfrm>
            <a:off x="1676400" y="990600"/>
            <a:ext cx="161925" cy="4800600"/>
          </a:xfrm>
          <a:prstGeom prst="rect">
            <a:avLst/>
          </a:prstGeom>
          <a:noFill/>
        </p:spPr>
      </p:pic>
      <p:pic>
        <p:nvPicPr>
          <p:cNvPr id="86035" name="Picture 19" descr="Divisão rotativa"/>
          <p:cNvPicPr>
            <a:picLocks noChangeAspect="1" noChangeArrowheads="1" noCrop="1"/>
          </p:cNvPicPr>
          <p:nvPr/>
        </p:nvPicPr>
        <p:blipFill>
          <a:blip r:embed="rId6"/>
          <a:srcRect/>
          <a:stretch>
            <a:fillRect/>
          </a:stretch>
        </p:blipFill>
        <p:spPr bwMode="auto">
          <a:xfrm>
            <a:off x="7239000" y="1066800"/>
            <a:ext cx="161925" cy="4800600"/>
          </a:xfrm>
          <a:prstGeom prst="rect">
            <a:avLst/>
          </a:prstGeom>
          <a:noFill/>
        </p:spPr>
      </p:pic>
      <p:pic>
        <p:nvPicPr>
          <p:cNvPr id="86039" name="Picture 23" descr="Divisão rotativa"/>
          <p:cNvPicPr>
            <a:picLocks noChangeAspect="1" noChangeArrowheads="1" noCrop="1"/>
          </p:cNvPicPr>
          <p:nvPr/>
        </p:nvPicPr>
        <p:blipFill>
          <a:blip r:embed="rId6"/>
          <a:srcRect/>
          <a:stretch>
            <a:fillRect/>
          </a:stretch>
        </p:blipFill>
        <p:spPr bwMode="auto">
          <a:xfrm>
            <a:off x="1828800" y="990600"/>
            <a:ext cx="4724400" cy="79375"/>
          </a:xfrm>
          <a:prstGeom prst="rect">
            <a:avLst/>
          </a:prstGeom>
          <a:noFill/>
        </p:spPr>
      </p:pic>
      <p:pic>
        <p:nvPicPr>
          <p:cNvPr id="86040" name="Picture 24" descr="Divisão rotativa"/>
          <p:cNvPicPr>
            <a:picLocks noChangeAspect="1" noChangeArrowheads="1" noCrop="1"/>
          </p:cNvPicPr>
          <p:nvPr/>
        </p:nvPicPr>
        <p:blipFill>
          <a:blip r:embed="rId6"/>
          <a:srcRect/>
          <a:stretch>
            <a:fillRect/>
          </a:stretch>
        </p:blipFill>
        <p:spPr bwMode="auto">
          <a:xfrm>
            <a:off x="1752600" y="5715000"/>
            <a:ext cx="5562600" cy="93663"/>
          </a:xfrm>
          <a:prstGeom prst="rect">
            <a:avLst/>
          </a:prstGeom>
          <a:noFill/>
        </p:spPr>
      </p:pic>
    </p:spTree>
  </p:cSld>
  <p:clrMapOvr>
    <a:masterClrMapping/>
  </p:clrMapOvr>
  <p:transition spd="slow" advClick="0" advTm="15000">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6018"/>
                                        </p:tgtEl>
                                        <p:attrNameLst>
                                          <p:attrName>style.visibility</p:attrName>
                                        </p:attrNameLst>
                                      </p:cBhvr>
                                      <p:to>
                                        <p:strVal val="visible"/>
                                      </p:to>
                                    </p:set>
                                    <p:animEffect transition="in" filter="fade">
                                      <p:cBhvr>
                                        <p:cTn id="7" dur="2000"/>
                                        <p:tgtEl>
                                          <p:spTgt spid="86018"/>
                                        </p:tgtEl>
                                      </p:cBhvr>
                                    </p:animEffect>
                                  </p:childTnLst>
                                </p:cTn>
                              </p:par>
                              <p:par>
                                <p:cTn id="8" presetID="2" presetClass="entr" presetSubtype="12" fill="hold" nodeType="withEffect">
                                  <p:stCondLst>
                                    <p:cond delay="0"/>
                                  </p:stCondLst>
                                  <p:childTnLst>
                                    <p:set>
                                      <p:cBhvr>
                                        <p:cTn id="9" dur="1" fill="hold">
                                          <p:stCondLst>
                                            <p:cond delay="0"/>
                                          </p:stCondLst>
                                        </p:cTn>
                                        <p:tgtEl>
                                          <p:spTgt spid="86022"/>
                                        </p:tgtEl>
                                        <p:attrNameLst>
                                          <p:attrName>style.visibility</p:attrName>
                                        </p:attrNameLst>
                                      </p:cBhvr>
                                      <p:to>
                                        <p:strVal val="visible"/>
                                      </p:to>
                                    </p:set>
                                    <p:anim calcmode="lin" valueType="num">
                                      <p:cBhvr additive="base">
                                        <p:cTn id="10" dur="1000" fill="hold"/>
                                        <p:tgtEl>
                                          <p:spTgt spid="86022"/>
                                        </p:tgtEl>
                                        <p:attrNameLst>
                                          <p:attrName>ppt_x</p:attrName>
                                        </p:attrNameLst>
                                      </p:cBhvr>
                                      <p:tavLst>
                                        <p:tav tm="0">
                                          <p:val>
                                            <p:strVal val="0-#ppt_w/2"/>
                                          </p:val>
                                        </p:tav>
                                        <p:tav tm="100000">
                                          <p:val>
                                            <p:strVal val="#ppt_x"/>
                                          </p:val>
                                        </p:tav>
                                      </p:tavLst>
                                    </p:anim>
                                    <p:anim calcmode="lin" valueType="num">
                                      <p:cBhvr additive="base">
                                        <p:cTn id="11" dur="1000" fill="hold"/>
                                        <p:tgtEl>
                                          <p:spTgt spid="86022"/>
                                        </p:tgtEl>
                                        <p:attrNameLst>
                                          <p:attrName>ppt_y</p:attrName>
                                        </p:attrNameLst>
                                      </p:cBhvr>
                                      <p:tavLst>
                                        <p:tav tm="0">
                                          <p:val>
                                            <p:strVal val="1+#ppt_h/2"/>
                                          </p:val>
                                        </p:tav>
                                        <p:tav tm="100000">
                                          <p:val>
                                            <p:strVal val="#ppt_y"/>
                                          </p:val>
                                        </p:tav>
                                      </p:tavLst>
                                    </p:anim>
                                  </p:childTnLst>
                                </p:cTn>
                              </p:par>
                              <p:par>
                                <p:cTn id="12" presetID="2" presetClass="exit" presetSubtype="3" fill="hold" nodeType="withEffect">
                                  <p:stCondLst>
                                    <p:cond delay="0"/>
                                  </p:stCondLst>
                                  <p:childTnLst>
                                    <p:anim calcmode="lin" valueType="num">
                                      <p:cBhvr additive="base">
                                        <p:cTn id="13" dur="3000"/>
                                        <p:tgtEl>
                                          <p:spTgt spid="86022"/>
                                        </p:tgtEl>
                                        <p:attrNameLst>
                                          <p:attrName>ppt_x</p:attrName>
                                        </p:attrNameLst>
                                      </p:cBhvr>
                                      <p:tavLst>
                                        <p:tav tm="0">
                                          <p:val>
                                            <p:strVal val="ppt_x"/>
                                          </p:val>
                                        </p:tav>
                                        <p:tav tm="100000">
                                          <p:val>
                                            <p:strVal val="1+ppt_w/2"/>
                                          </p:val>
                                        </p:tav>
                                      </p:tavLst>
                                    </p:anim>
                                    <p:anim calcmode="lin" valueType="num">
                                      <p:cBhvr additive="base">
                                        <p:cTn id="14" dur="3000"/>
                                        <p:tgtEl>
                                          <p:spTgt spid="86022"/>
                                        </p:tgtEl>
                                        <p:attrNameLst>
                                          <p:attrName>ppt_y</p:attrName>
                                        </p:attrNameLst>
                                      </p:cBhvr>
                                      <p:tavLst>
                                        <p:tav tm="0">
                                          <p:val>
                                            <p:strVal val="ppt_y"/>
                                          </p:val>
                                        </p:tav>
                                        <p:tav tm="100000">
                                          <p:val>
                                            <p:strVal val="0-ppt_h/2"/>
                                          </p:val>
                                        </p:tav>
                                      </p:tavLst>
                                    </p:anim>
                                    <p:set>
                                      <p:cBhvr>
                                        <p:cTn id="15" dur="1" fill="hold">
                                          <p:stCondLst>
                                            <p:cond delay="2999"/>
                                          </p:stCondLst>
                                        </p:cTn>
                                        <p:tgtEl>
                                          <p:spTgt spid="86022"/>
                                        </p:tgtEl>
                                        <p:attrNameLst>
                                          <p:attrName>style.visibility</p:attrName>
                                        </p:attrNameLst>
                                      </p:cBhvr>
                                      <p:to>
                                        <p:strVal val="hidden"/>
                                      </p:to>
                                    </p:set>
                                  </p:childTnLst>
                                </p:cTn>
                              </p:par>
                            </p:childTnLst>
                          </p:cTn>
                        </p:par>
                        <p:par>
                          <p:cTn id="16" fill="hold">
                            <p:stCondLst>
                              <p:cond delay="3000"/>
                            </p:stCondLst>
                            <p:childTnLst>
                              <p:par>
                                <p:cTn id="17" presetID="2" presetClass="entr" presetSubtype="12" fill="hold" nodeType="afterEffect">
                                  <p:stCondLst>
                                    <p:cond delay="0"/>
                                  </p:stCondLst>
                                  <p:childTnLst>
                                    <p:set>
                                      <p:cBhvr>
                                        <p:cTn id="18" dur="1" fill="hold">
                                          <p:stCondLst>
                                            <p:cond delay="0"/>
                                          </p:stCondLst>
                                        </p:cTn>
                                        <p:tgtEl>
                                          <p:spTgt spid="86023"/>
                                        </p:tgtEl>
                                        <p:attrNameLst>
                                          <p:attrName>style.visibility</p:attrName>
                                        </p:attrNameLst>
                                      </p:cBhvr>
                                      <p:to>
                                        <p:strVal val="visible"/>
                                      </p:to>
                                    </p:set>
                                    <p:anim calcmode="lin" valueType="num">
                                      <p:cBhvr additive="base">
                                        <p:cTn id="19" dur="1000" fill="hold"/>
                                        <p:tgtEl>
                                          <p:spTgt spid="86023"/>
                                        </p:tgtEl>
                                        <p:attrNameLst>
                                          <p:attrName>ppt_x</p:attrName>
                                        </p:attrNameLst>
                                      </p:cBhvr>
                                      <p:tavLst>
                                        <p:tav tm="0">
                                          <p:val>
                                            <p:strVal val="0-#ppt_w/2"/>
                                          </p:val>
                                        </p:tav>
                                        <p:tav tm="100000">
                                          <p:val>
                                            <p:strVal val="#ppt_x"/>
                                          </p:val>
                                        </p:tav>
                                      </p:tavLst>
                                    </p:anim>
                                    <p:anim calcmode="lin" valueType="num">
                                      <p:cBhvr additive="base">
                                        <p:cTn id="20" dur="1000" fill="hold"/>
                                        <p:tgtEl>
                                          <p:spTgt spid="86023"/>
                                        </p:tgtEl>
                                        <p:attrNameLst>
                                          <p:attrName>ppt_y</p:attrName>
                                        </p:attrNameLst>
                                      </p:cBhvr>
                                      <p:tavLst>
                                        <p:tav tm="0">
                                          <p:val>
                                            <p:strVal val="1+#ppt_h/2"/>
                                          </p:val>
                                        </p:tav>
                                        <p:tav tm="100000">
                                          <p:val>
                                            <p:strVal val="#ppt_y"/>
                                          </p:val>
                                        </p:tav>
                                      </p:tavLst>
                                    </p:anim>
                                  </p:childTnLst>
                                </p:cTn>
                              </p:par>
                              <p:par>
                                <p:cTn id="21" presetID="2" presetClass="exit" presetSubtype="3" fill="hold" nodeType="withEffect">
                                  <p:stCondLst>
                                    <p:cond delay="0"/>
                                  </p:stCondLst>
                                  <p:childTnLst>
                                    <p:anim calcmode="lin" valueType="num">
                                      <p:cBhvr additive="base">
                                        <p:cTn id="22" dur="3000"/>
                                        <p:tgtEl>
                                          <p:spTgt spid="86023"/>
                                        </p:tgtEl>
                                        <p:attrNameLst>
                                          <p:attrName>ppt_x</p:attrName>
                                        </p:attrNameLst>
                                      </p:cBhvr>
                                      <p:tavLst>
                                        <p:tav tm="0">
                                          <p:val>
                                            <p:strVal val="ppt_x"/>
                                          </p:val>
                                        </p:tav>
                                        <p:tav tm="100000">
                                          <p:val>
                                            <p:strVal val="1+ppt_w/2"/>
                                          </p:val>
                                        </p:tav>
                                      </p:tavLst>
                                    </p:anim>
                                    <p:anim calcmode="lin" valueType="num">
                                      <p:cBhvr additive="base">
                                        <p:cTn id="23" dur="3000"/>
                                        <p:tgtEl>
                                          <p:spTgt spid="86023"/>
                                        </p:tgtEl>
                                        <p:attrNameLst>
                                          <p:attrName>ppt_y</p:attrName>
                                        </p:attrNameLst>
                                      </p:cBhvr>
                                      <p:tavLst>
                                        <p:tav tm="0">
                                          <p:val>
                                            <p:strVal val="ppt_y"/>
                                          </p:val>
                                        </p:tav>
                                        <p:tav tm="100000">
                                          <p:val>
                                            <p:strVal val="0-ppt_h/2"/>
                                          </p:val>
                                        </p:tav>
                                      </p:tavLst>
                                    </p:anim>
                                    <p:set>
                                      <p:cBhvr>
                                        <p:cTn id="24" dur="1" fill="hold">
                                          <p:stCondLst>
                                            <p:cond delay="2999"/>
                                          </p:stCondLst>
                                        </p:cTn>
                                        <p:tgtEl>
                                          <p:spTgt spid="86023"/>
                                        </p:tgtEl>
                                        <p:attrNameLst>
                                          <p:attrName>style.visibility</p:attrName>
                                        </p:attrNameLst>
                                      </p:cBhvr>
                                      <p:to>
                                        <p:strVal val="hidden"/>
                                      </p:to>
                                    </p:set>
                                  </p:childTnLst>
                                </p:cTn>
                              </p:par>
                            </p:childTnLst>
                          </p:cTn>
                        </p:par>
                        <p:par>
                          <p:cTn id="25" fill="hold">
                            <p:stCondLst>
                              <p:cond delay="6000"/>
                            </p:stCondLst>
                            <p:childTnLst>
                              <p:par>
                                <p:cTn id="26" presetID="2" presetClass="entr" presetSubtype="12" fill="hold" nodeType="afterEffect">
                                  <p:stCondLst>
                                    <p:cond delay="0"/>
                                  </p:stCondLst>
                                  <p:childTnLst>
                                    <p:set>
                                      <p:cBhvr>
                                        <p:cTn id="27" dur="1" fill="hold">
                                          <p:stCondLst>
                                            <p:cond delay="0"/>
                                          </p:stCondLst>
                                        </p:cTn>
                                        <p:tgtEl>
                                          <p:spTgt spid="86024"/>
                                        </p:tgtEl>
                                        <p:attrNameLst>
                                          <p:attrName>style.visibility</p:attrName>
                                        </p:attrNameLst>
                                      </p:cBhvr>
                                      <p:to>
                                        <p:strVal val="visible"/>
                                      </p:to>
                                    </p:set>
                                    <p:anim calcmode="lin" valueType="num">
                                      <p:cBhvr additive="base">
                                        <p:cTn id="28" dur="1000" fill="hold"/>
                                        <p:tgtEl>
                                          <p:spTgt spid="86024"/>
                                        </p:tgtEl>
                                        <p:attrNameLst>
                                          <p:attrName>ppt_x</p:attrName>
                                        </p:attrNameLst>
                                      </p:cBhvr>
                                      <p:tavLst>
                                        <p:tav tm="0">
                                          <p:val>
                                            <p:strVal val="0-#ppt_w/2"/>
                                          </p:val>
                                        </p:tav>
                                        <p:tav tm="100000">
                                          <p:val>
                                            <p:strVal val="#ppt_x"/>
                                          </p:val>
                                        </p:tav>
                                      </p:tavLst>
                                    </p:anim>
                                    <p:anim calcmode="lin" valueType="num">
                                      <p:cBhvr additive="base">
                                        <p:cTn id="29" dur="1000" fill="hold"/>
                                        <p:tgtEl>
                                          <p:spTgt spid="86024"/>
                                        </p:tgtEl>
                                        <p:attrNameLst>
                                          <p:attrName>ppt_y</p:attrName>
                                        </p:attrNameLst>
                                      </p:cBhvr>
                                      <p:tavLst>
                                        <p:tav tm="0">
                                          <p:val>
                                            <p:strVal val="1+#ppt_h/2"/>
                                          </p:val>
                                        </p:tav>
                                        <p:tav tm="100000">
                                          <p:val>
                                            <p:strVal val="#ppt_y"/>
                                          </p:val>
                                        </p:tav>
                                      </p:tavLst>
                                    </p:anim>
                                  </p:childTnLst>
                                </p:cTn>
                              </p:par>
                              <p:par>
                                <p:cTn id="30" presetID="2" presetClass="exit" presetSubtype="3" fill="hold" nodeType="withEffect">
                                  <p:stCondLst>
                                    <p:cond delay="0"/>
                                  </p:stCondLst>
                                  <p:childTnLst>
                                    <p:anim calcmode="lin" valueType="num">
                                      <p:cBhvr additive="base">
                                        <p:cTn id="31" dur="3000"/>
                                        <p:tgtEl>
                                          <p:spTgt spid="86024"/>
                                        </p:tgtEl>
                                        <p:attrNameLst>
                                          <p:attrName>ppt_x</p:attrName>
                                        </p:attrNameLst>
                                      </p:cBhvr>
                                      <p:tavLst>
                                        <p:tav tm="0">
                                          <p:val>
                                            <p:strVal val="ppt_x"/>
                                          </p:val>
                                        </p:tav>
                                        <p:tav tm="100000">
                                          <p:val>
                                            <p:strVal val="1+ppt_w/2"/>
                                          </p:val>
                                        </p:tav>
                                      </p:tavLst>
                                    </p:anim>
                                    <p:anim calcmode="lin" valueType="num">
                                      <p:cBhvr additive="base">
                                        <p:cTn id="32" dur="3000"/>
                                        <p:tgtEl>
                                          <p:spTgt spid="86024"/>
                                        </p:tgtEl>
                                        <p:attrNameLst>
                                          <p:attrName>ppt_y</p:attrName>
                                        </p:attrNameLst>
                                      </p:cBhvr>
                                      <p:tavLst>
                                        <p:tav tm="0">
                                          <p:val>
                                            <p:strVal val="ppt_y"/>
                                          </p:val>
                                        </p:tav>
                                        <p:tav tm="100000">
                                          <p:val>
                                            <p:strVal val="0-ppt_h/2"/>
                                          </p:val>
                                        </p:tav>
                                      </p:tavLst>
                                    </p:anim>
                                    <p:set>
                                      <p:cBhvr>
                                        <p:cTn id="33" dur="1" fill="hold">
                                          <p:stCondLst>
                                            <p:cond delay="2999"/>
                                          </p:stCondLst>
                                        </p:cTn>
                                        <p:tgtEl>
                                          <p:spTgt spid="86024"/>
                                        </p:tgtEl>
                                        <p:attrNameLst>
                                          <p:attrName>style.visibility</p:attrName>
                                        </p:attrNameLst>
                                      </p:cBhvr>
                                      <p:to>
                                        <p:strVal val="hidden"/>
                                      </p:to>
                                    </p:set>
                                  </p:childTnLst>
                                </p:cTn>
                              </p:par>
                            </p:childTnLst>
                          </p:cTn>
                        </p:par>
                      </p:childTnLst>
                    </p:cTn>
                  </p:par>
                  <p:par>
                    <p:cTn id="34" fill="hold">
                      <p:stCondLst>
                        <p:cond delay="indefinite"/>
                      </p:stCondLst>
                      <p:childTnLst>
                        <p:par>
                          <p:cTn id="35" fill="hold">
                            <p:stCondLst>
                              <p:cond delay="0"/>
                            </p:stCondLst>
                            <p:childTnLst>
                              <p:par>
                                <p:cTn id="36" presetID="23" presetClass="entr" presetSubtype="16" fill="hold" grpId="0" nodeType="clickEffect">
                                  <p:stCondLst>
                                    <p:cond delay="0"/>
                                  </p:stCondLst>
                                  <p:childTnLst>
                                    <p:set>
                                      <p:cBhvr>
                                        <p:cTn id="37" dur="1" fill="hold">
                                          <p:stCondLst>
                                            <p:cond delay="0"/>
                                          </p:stCondLst>
                                        </p:cTn>
                                        <p:tgtEl>
                                          <p:spTgt spid="86030"/>
                                        </p:tgtEl>
                                        <p:attrNameLst>
                                          <p:attrName>style.visibility</p:attrName>
                                        </p:attrNameLst>
                                      </p:cBhvr>
                                      <p:to>
                                        <p:strVal val="visible"/>
                                      </p:to>
                                    </p:set>
                                    <p:anim calcmode="lin" valueType="num">
                                      <p:cBhvr>
                                        <p:cTn id="38" dur="3000" fill="hold"/>
                                        <p:tgtEl>
                                          <p:spTgt spid="86030"/>
                                        </p:tgtEl>
                                        <p:attrNameLst>
                                          <p:attrName>ppt_w</p:attrName>
                                        </p:attrNameLst>
                                      </p:cBhvr>
                                      <p:tavLst>
                                        <p:tav tm="0">
                                          <p:val>
                                            <p:fltVal val="0"/>
                                          </p:val>
                                        </p:tav>
                                        <p:tav tm="100000">
                                          <p:val>
                                            <p:strVal val="#ppt_w"/>
                                          </p:val>
                                        </p:tav>
                                      </p:tavLst>
                                    </p:anim>
                                    <p:anim calcmode="lin" valueType="num">
                                      <p:cBhvr>
                                        <p:cTn id="39" dur="3000" fill="hold"/>
                                        <p:tgtEl>
                                          <p:spTgt spid="86030"/>
                                        </p:tgtEl>
                                        <p:attrNameLst>
                                          <p:attrName>ppt_h</p:attrName>
                                        </p:attrNameLst>
                                      </p:cBhvr>
                                      <p:tavLst>
                                        <p:tav tm="0">
                                          <p:val>
                                            <p:fltVal val="0"/>
                                          </p:val>
                                        </p:tav>
                                        <p:tav tm="100000">
                                          <p:val>
                                            <p:strVal val="#ppt_h"/>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2" fill="hold" nodeType="clickEffect">
                                  <p:stCondLst>
                                    <p:cond delay="0"/>
                                  </p:stCondLst>
                                  <p:childTnLst>
                                    <p:set>
                                      <p:cBhvr>
                                        <p:cTn id="43" dur="1" fill="hold">
                                          <p:stCondLst>
                                            <p:cond delay="0"/>
                                          </p:stCondLst>
                                        </p:cTn>
                                        <p:tgtEl>
                                          <p:spTgt spid="86031"/>
                                        </p:tgtEl>
                                        <p:attrNameLst>
                                          <p:attrName>style.visibility</p:attrName>
                                        </p:attrNameLst>
                                      </p:cBhvr>
                                      <p:to>
                                        <p:strVal val="visible"/>
                                      </p:to>
                                    </p:set>
                                    <p:anim calcmode="lin" valueType="num">
                                      <p:cBhvr additive="base">
                                        <p:cTn id="44" dur="5000" fill="hold"/>
                                        <p:tgtEl>
                                          <p:spTgt spid="86031"/>
                                        </p:tgtEl>
                                        <p:attrNameLst>
                                          <p:attrName>ppt_x</p:attrName>
                                        </p:attrNameLst>
                                      </p:cBhvr>
                                      <p:tavLst>
                                        <p:tav tm="0">
                                          <p:val>
                                            <p:strVal val="1+#ppt_w/2"/>
                                          </p:val>
                                        </p:tav>
                                        <p:tav tm="100000">
                                          <p:val>
                                            <p:strVal val="#ppt_x"/>
                                          </p:val>
                                        </p:tav>
                                      </p:tavLst>
                                    </p:anim>
                                    <p:anim calcmode="lin" valueType="num">
                                      <p:cBhvr additive="base">
                                        <p:cTn id="45" dur="5000" fill="hold"/>
                                        <p:tgtEl>
                                          <p:spTgt spid="86031"/>
                                        </p:tgtEl>
                                        <p:attrNameLst>
                                          <p:attrName>ppt_y</p:attrName>
                                        </p:attrNameLst>
                                      </p:cBhvr>
                                      <p:tavLst>
                                        <p:tav tm="0">
                                          <p:val>
                                            <p:strVal val="#ppt_y"/>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3" presetClass="entr" presetSubtype="16" fill="hold" grpId="0" nodeType="clickEffect">
                                  <p:stCondLst>
                                    <p:cond delay="0"/>
                                  </p:stCondLst>
                                  <p:childTnLst>
                                    <p:set>
                                      <p:cBhvr>
                                        <p:cTn id="49" dur="1" fill="hold">
                                          <p:stCondLst>
                                            <p:cond delay="0"/>
                                          </p:stCondLst>
                                        </p:cTn>
                                        <p:tgtEl>
                                          <p:spTgt spid="86032"/>
                                        </p:tgtEl>
                                        <p:attrNameLst>
                                          <p:attrName>style.visibility</p:attrName>
                                        </p:attrNameLst>
                                      </p:cBhvr>
                                      <p:to>
                                        <p:strVal val="visible"/>
                                      </p:to>
                                    </p:set>
                                    <p:anim calcmode="lin" valueType="num">
                                      <p:cBhvr>
                                        <p:cTn id="50" dur="5000" fill="hold"/>
                                        <p:tgtEl>
                                          <p:spTgt spid="86032"/>
                                        </p:tgtEl>
                                        <p:attrNameLst>
                                          <p:attrName>ppt_w</p:attrName>
                                        </p:attrNameLst>
                                      </p:cBhvr>
                                      <p:tavLst>
                                        <p:tav tm="0">
                                          <p:val>
                                            <p:fltVal val="0"/>
                                          </p:val>
                                        </p:tav>
                                        <p:tav tm="100000">
                                          <p:val>
                                            <p:strVal val="#ppt_w"/>
                                          </p:val>
                                        </p:tav>
                                      </p:tavLst>
                                    </p:anim>
                                    <p:anim calcmode="lin" valueType="num">
                                      <p:cBhvr>
                                        <p:cTn id="51" dur="5000" fill="hold"/>
                                        <p:tgtEl>
                                          <p:spTgt spid="8603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30" grpId="0" animBg="1"/>
      <p:bldP spid="86032" grpId="0" animBg="1"/>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Ruta_del_Cares">
  <a:themeElements>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fr-FR" altLang="fr-FR"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fr-FR" altLang="fr-FR" sz="1800" b="0" i="0" u="none" strike="noStrike" cap="none" normalizeH="0" baseline="0" smtClean="0">
            <a:ln>
              <a:noFill/>
            </a:ln>
            <a:solidFill>
              <a:schemeClr val="tx1"/>
            </a:solidFill>
            <a:effectLst/>
            <a:latin typeface="Arial" charset="0"/>
          </a:defRPr>
        </a:defPPr>
      </a:lstStyle>
    </a:lnDef>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Diseño predeterminado">
  <a:themeElements>
    <a:clrScheme name="2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fr-FR" altLang="fr-FR"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fr-FR" altLang="fr-FR" sz="1800" b="0" i="0" u="none" strike="noStrike" cap="none" normalizeH="0" baseline="0" smtClean="0">
            <a:ln>
              <a:noFill/>
            </a:ln>
            <a:solidFill>
              <a:schemeClr val="tx1"/>
            </a:solidFill>
            <a:effectLst/>
            <a:latin typeface="Arial" charset="0"/>
          </a:defRPr>
        </a:defPPr>
      </a:lstStyle>
    </a:lnDef>
  </a:objectDefaults>
  <a:extraClrSchemeLst>
    <a:extraClrScheme>
      <a:clrScheme name="2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themeOverride>
</file>

<file path=ppt/theme/themeOverride2.xml><?xml version="1.0" encoding="utf-8"?>
<a:themeOverride xmlns:a="http://schemas.openxmlformats.org/drawingml/2006/main">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themeOverride>
</file>

<file path=ppt/theme/themeOverride3.xml><?xml version="1.0" encoding="utf-8"?>
<a:themeOverride xmlns:a="http://schemas.openxmlformats.org/drawingml/2006/main">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themeOverride>
</file>

<file path=docProps/app.xml><?xml version="1.0" encoding="utf-8"?>
<Properties xmlns="http://schemas.openxmlformats.org/officeDocument/2006/extended-properties" xmlns:vt="http://schemas.openxmlformats.org/officeDocument/2006/docPropsVTypes">
  <Template>Ruta_del_Cares</Template>
  <TotalTime>2</TotalTime>
  <Words>99</Words>
  <Application>Microsoft PowerPoint</Application>
  <PresentationFormat>Presentación en pantalla (4:3)</PresentationFormat>
  <Paragraphs>41</Paragraphs>
  <Slides>32</Slides>
  <Notes>2</Notes>
  <HiddenSlides>0</HiddenSlides>
  <MMClips>0</MMClips>
  <ScaleCrop>false</ScaleCrop>
  <HeadingPairs>
    <vt:vector size="6" baseType="variant">
      <vt:variant>
        <vt:lpstr>Fuentes usadas</vt:lpstr>
      </vt:variant>
      <vt:variant>
        <vt:i4>2</vt:i4>
      </vt:variant>
      <vt:variant>
        <vt:lpstr>Tema</vt:lpstr>
      </vt:variant>
      <vt:variant>
        <vt:i4>3</vt:i4>
      </vt:variant>
      <vt:variant>
        <vt:lpstr>Títulos de diapositiva</vt:lpstr>
      </vt:variant>
      <vt:variant>
        <vt:i4>32</vt:i4>
      </vt:variant>
    </vt:vector>
  </HeadingPairs>
  <TitlesOfParts>
    <vt:vector size="37" baseType="lpstr">
      <vt:lpstr>Arial</vt:lpstr>
      <vt:lpstr>Calibri</vt:lpstr>
      <vt:lpstr>Ruta_del_Cares</vt:lpstr>
      <vt:lpstr>2_Diseño predeterminado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cp:lastModifiedBy>JOSE LUIS</cp:lastModifiedBy>
  <cp:revision>1</cp:revision>
  <dcterms:created xsi:type="dcterms:W3CDTF">2014-04-15T15:28:27Z</dcterms:created>
  <dcterms:modified xsi:type="dcterms:W3CDTF">2014-04-15T15:30:40Z</dcterms:modified>
</cp:coreProperties>
</file>