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0" r:id="rId4"/>
    <p:sldId id="260" r:id="rId5"/>
    <p:sldId id="264" r:id="rId6"/>
    <p:sldId id="258" r:id="rId7"/>
    <p:sldId id="257" r:id="rId8"/>
    <p:sldId id="301" r:id="rId9"/>
    <p:sldId id="261" r:id="rId10"/>
    <p:sldId id="263" r:id="rId11"/>
    <p:sldId id="265" r:id="rId12"/>
    <p:sldId id="266" r:id="rId13"/>
    <p:sldId id="267" r:id="rId14"/>
    <p:sldId id="269" r:id="rId15"/>
    <p:sldId id="268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2" r:id="rId42"/>
    <p:sldId id="303" r:id="rId4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vnXg6aT7N4Vs9UEjsHdDA" hashData="uCDlQwv9ASf18L7D5u1XNQHhyn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663300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2F8AB-EF4B-4BC0-9612-FA507661034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2A195-3D95-460E-9DB2-4B512F69A06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B117D8-5373-45D9-99F2-4EB301F5842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DB0A40-0628-4AD8-A3DF-25434A95828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5D1B60-9E08-4526-BAFE-90C88127A68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08B04A-0F26-4A6C-8687-2F2EEA24A4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C8ADFC-D41B-405B-A549-84CA8EFEB3C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0E3234-B9D0-49FA-8247-83B74106E2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D3058-6459-437F-B49A-AA9360B54D3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3EB67-168F-448A-BEE1-C33FEDE0CF4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DFB0D7-FBA0-4FAD-8762-802899FFA97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F8EC24-528A-4B28-9A4B-A32D567FA80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0DE3B9-6765-4824-B062-8B1C2E5E9D6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BA7ECB0-A861-48F9-AD6C-D5401215F71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Image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268538" y="188913"/>
            <a:ext cx="59769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>
                <a:solidFill>
                  <a:srgbClr val="003300"/>
                </a:solidFill>
                <a:latin typeface="Arno Pro Smbd Caption" pitchFamily="18" charset="0"/>
              </a:rPr>
              <a:t>Ruta de las Caras - Cuenca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580063" y="981075"/>
            <a:ext cx="2089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663300"/>
                </a:solidFill>
                <a:latin typeface="Arial Black" pitchFamily="34" charset="0"/>
              </a:rPr>
              <a:t>2013</a:t>
            </a:r>
          </a:p>
        </p:txBody>
      </p:sp>
      <p:pic>
        <p:nvPicPr>
          <p:cNvPr id="2063" name="Picture 1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Danza de las horas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3"/>
                </p:tgtEl>
              </p:cMediaNode>
            </p:audio>
          </p:childTnLst>
        </p:cTn>
      </p:par>
    </p:tnLst>
    <p:bldLst>
      <p:bldP spid="20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Image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4427538" y="260350"/>
            <a:ext cx="45370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5400">
                <a:solidFill>
                  <a:srgbClr val="003300"/>
                </a:solidFill>
                <a:latin typeface="Bickham Script Pro Semibold" pitchFamily="66" charset="0"/>
              </a:rPr>
              <a:t>Embalse de Buendía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7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7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7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7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Imagen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Imagen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Imagen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Imagen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Imagen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Imagen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Imagen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Imagen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Imagen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Imagen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Imagen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Imagen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Imagen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Imagen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Imagen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Imagen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Imagen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Imagen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Imagen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Imagen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Imagen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Imagen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Imagen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611188" y="620713"/>
            <a:ext cx="41052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rgbClr val="003300"/>
                </a:solidFill>
                <a:latin typeface="Blackoak Std" pitchFamily="50" charset="0"/>
              </a:rPr>
              <a:t>Buendía</a:t>
            </a: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Imagen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49688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Imagen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50419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 descr="Imagen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6" descr="Imagen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Imagen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Imagen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611188" y="333375"/>
            <a:ext cx="2663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>
                <a:solidFill>
                  <a:srgbClr val="003300"/>
                </a:solidFill>
                <a:latin typeface="Arial Black" pitchFamily="34" charset="0"/>
              </a:rPr>
              <a:t>Río Guadiela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Imagen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Imagen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Imagen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Imagen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Imagen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Imagen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49688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Imagen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6696075" y="333375"/>
            <a:ext cx="24479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>
                <a:solidFill>
                  <a:srgbClr val="003300"/>
                </a:solidFill>
                <a:latin typeface="Arial Rounded MT Bold" pitchFamily="34" charset="0"/>
              </a:rPr>
              <a:t>Pastrana</a:t>
            </a: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6948488" y="836613"/>
            <a:ext cx="18716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663300"/>
                </a:solidFill>
              </a:rPr>
              <a:t>(Guadalajara)</a:t>
            </a:r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5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Imagen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49688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Imagen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na_Cuenca_Ruta_de_las_Cara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Espana_Cuenca_Ruta_de_las_Caras</Template>
  <TotalTime>1</TotalTime>
  <Words>77</Words>
  <Application>Microsoft Office PowerPoint</Application>
  <PresentationFormat>Presentación en pantalla (4:3)</PresentationFormat>
  <Paragraphs>35</Paragraphs>
  <Slides>41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50" baseType="lpstr">
      <vt:lpstr>Arial</vt:lpstr>
      <vt:lpstr>Arno Pro Smbd Caption</vt:lpstr>
      <vt:lpstr>Arial Black</vt:lpstr>
      <vt:lpstr>Brush Script MT</vt:lpstr>
      <vt:lpstr>Bickham Script Pro Semibold</vt:lpstr>
      <vt:lpstr>Blackoak Std</vt:lpstr>
      <vt:lpstr>Arial Rounded MT Bold</vt:lpstr>
      <vt:lpstr>Espana_Cuenca_Ruta_de_las_Caras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2013-12-22T14:42:44Z</dcterms:created>
  <dcterms:modified xsi:type="dcterms:W3CDTF">2013-12-22T14:44:32Z</dcterms:modified>
</cp:coreProperties>
</file>