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PA15o8CpUnKu4hvBGviHA==" hashData="xx3NK6isy56ejSJ3StsCaF6vV1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1AF68-CEFE-47E9-93CB-F07BBE392FDC}" type="datetimeFigureOut">
              <a:rPr lang="es-ES" smtClean="0"/>
              <a:t>15/05/2020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B0E6-E996-45E6-B4CE-31C081F37A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4233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1AF68-CEFE-47E9-93CB-F07BBE392FDC}" type="datetimeFigureOut">
              <a:rPr lang="es-ES" smtClean="0"/>
              <a:t>15/05/2020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B0E6-E996-45E6-B4CE-31C081F37A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5851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1AF68-CEFE-47E9-93CB-F07BBE392FDC}" type="datetimeFigureOut">
              <a:rPr lang="es-ES" smtClean="0"/>
              <a:t>15/05/2020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B0E6-E996-45E6-B4CE-31C081F37A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1895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1AF68-CEFE-47E9-93CB-F07BBE392FDC}" type="datetimeFigureOut">
              <a:rPr lang="es-ES" smtClean="0"/>
              <a:t>15/05/2020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B0E6-E996-45E6-B4CE-31C081F37A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195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1AF68-CEFE-47E9-93CB-F07BBE392FDC}" type="datetimeFigureOut">
              <a:rPr lang="es-ES" smtClean="0"/>
              <a:t>15/05/2020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B0E6-E996-45E6-B4CE-31C081F37A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0179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1AF68-CEFE-47E9-93CB-F07BBE392FDC}" type="datetimeFigureOut">
              <a:rPr lang="es-ES" smtClean="0"/>
              <a:t>15/05/2020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B0E6-E996-45E6-B4CE-31C081F37A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06175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1AF68-CEFE-47E9-93CB-F07BBE392FDC}" type="datetimeFigureOut">
              <a:rPr lang="es-ES" smtClean="0"/>
              <a:t>15/05/2020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B0E6-E996-45E6-B4CE-31C081F37A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33318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1AF68-CEFE-47E9-93CB-F07BBE392FDC}" type="datetimeFigureOut">
              <a:rPr lang="es-ES" smtClean="0"/>
              <a:t>15/05/2020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B0E6-E996-45E6-B4CE-31C081F37A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8396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1AF68-CEFE-47E9-93CB-F07BBE392FDC}" type="datetimeFigureOut">
              <a:rPr lang="es-ES" smtClean="0"/>
              <a:t>15/05/2020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B0E6-E996-45E6-B4CE-31C081F37A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8111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1AF68-CEFE-47E9-93CB-F07BBE392FDC}" type="datetimeFigureOut">
              <a:rPr lang="es-ES" smtClean="0"/>
              <a:t>15/05/2020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B0E6-E996-45E6-B4CE-31C081F37A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5389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1AF68-CEFE-47E9-93CB-F07BBE392FDC}" type="datetimeFigureOut">
              <a:rPr lang="es-ES" smtClean="0"/>
              <a:t>15/05/2020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B0E6-E996-45E6-B4CE-31C081F37A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63915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551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1AF68-CEFE-47E9-93CB-F07BBE392FDC}" type="datetimeFigureOut">
              <a:rPr lang="es-ES" smtClean="0"/>
              <a:t>15/05/2020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F6B0E6-E996-45E6-B4CE-31C081F37A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083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NUL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NUL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16EF42D7-93BD-4C8D-8733-401B3F5FA0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643466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566B2B1C-E286-4A65-B853-62DCF39F37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WordArt 13">
            <a:extLst>
              <a:ext uri="{FF2B5EF4-FFF2-40B4-BE49-F238E27FC236}">
                <a16:creationId xmlns:a16="http://schemas.microsoft.com/office/drawing/2014/main" xmlns="" id="{0ABF1653-6956-41D1-A25B-ADC0338435A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041482" y="3428995"/>
            <a:ext cx="2480093" cy="117087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xmlns="" id="{DB14A7D4-B8A2-4484-BCBE-CD05A9C8996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244246" y="4599868"/>
            <a:ext cx="1798820" cy="82698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616428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7000">
        <p:sndAc>
          <p:stSnd loop="1">
            <p:snd r:embed="rId2" name="Návrat domů.wav"/>
          </p:stSnd>
        </p:sndAc>
      </p:transition>
    </mc:Choice>
    <mc:Fallback xmlns="">
      <p:transition advClick="0" advTm="17000">
        <p:sndAc>
          <p:stSnd loop="1">
            <p:snd r:embed="rId4" name="Návrat domů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xmlns="" id="{DFD3EAD0-F019-49DB-B8A7-24194F657F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52536" y="6376647"/>
            <a:ext cx="939653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Russia    Russie    Rusland    Russland    Rusia    Rússia    Oroszország     Rosja     Rusija    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xmlns="" id="{B2A3C2E8-4D79-4040-8855-90D3BAC648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8" cy="5697962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xmlns="" id="{C5671FD4-7ABA-43D2-89C3-1075326833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3"/>
            <a:ext cx="8178798" cy="5697962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xmlns="" id="{C065903F-F28D-48FC-9CE1-F9F6AFF715E6}"/>
              </a:ext>
            </a:extLst>
          </p:cNvPr>
          <p:cNvSpPr/>
          <p:nvPr/>
        </p:nvSpPr>
        <p:spPr>
          <a:xfrm>
            <a:off x="755576" y="836712"/>
            <a:ext cx="2408809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Rounded MT Bold" panose="020F0704030504030204" pitchFamily="34" charset="0"/>
              </a:rPr>
              <a:t>RUS</a:t>
            </a:r>
            <a:r>
              <a:rPr lang="es-ES" sz="4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Rounded MT Bold" panose="020F0704030504030204" pitchFamily="34" charset="0"/>
              </a:rPr>
              <a:t>I</a:t>
            </a:r>
            <a:r>
              <a:rPr lang="es-ES" sz="48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Rounded MT Bold" panose="020F0704030504030204" pitchFamily="34" charset="0"/>
              </a:rPr>
              <a:t>A</a:t>
            </a:r>
            <a:endParaRPr lang="cs-CZ" sz="4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 sz="4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Rounded MT Bold" panose="020F0704030504030204" pitchFamily="34" charset="0"/>
              </a:rPr>
              <a:t>  </a:t>
            </a:r>
            <a:endParaRPr lang="es-ES" sz="4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85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3C070CB6-DE7F-470A-8A83-B9AD61908E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8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C666C9A4-B7B3-47F2-A7EC-ED4CDCA0DF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3"/>
            <a:ext cx="8178798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2363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DE5E2347-78A6-4561-A325-FFDC788B70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8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F0D72D19-DC01-42B5-9ED3-8311F0EB86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3"/>
            <a:ext cx="8178798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1862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B180FC6E-631E-483E-A8A5-D2C5D8E7BD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7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84FA7B64-6E49-4F80-B097-07D5780692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96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xmlns="" id="{F2DE5436-949C-4654-9361-48C5E8E990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643466"/>
            <a:ext cx="8178799" cy="5571064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xmlns="" id="{1A1DB2FE-8FB0-4A4C-A5A6-92BDC37EA0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3"/>
            <a:ext cx="8178798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3316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E2727500-DF87-47C6-8946-80F2A32728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8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F705C628-9247-483F-80A4-FE71C9ED73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203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EC74174B-6738-4981-9CD6-38806FA4B9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8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AACF29C5-B868-4E70-B1DF-397C993C94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3"/>
            <a:ext cx="8178798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35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D6A5EDC3-233E-42AA-A5D0-168FD93BB6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8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DE7084E3-6371-41FC-8043-31531211BB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3"/>
            <a:ext cx="8178798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6336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41E2C07E-8114-4EA5-BE49-8455C19F0B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643466"/>
            <a:ext cx="8178799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E78869F6-6D81-4EFD-8123-B3DCFEDA9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3"/>
            <a:ext cx="8178798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2928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F54BFDB5-E69D-4A32-AC63-A0A5994932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643466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AF4B947E-2CE9-4514-A959-0EFA49CCBC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81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76F71375-587D-4CFE-BEC1-3A321D6155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643466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10A0E1A3-03A2-4758-BA1C-0549C45EE3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5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BFC9C5CD-5DD3-45C5-952A-58CD794DCC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643466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43CB86C9-FF56-478E-B124-C02A5FFAA0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9684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549AAB81-224A-49F5-BB47-056368A14B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8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CEBA6EB2-F67F-4B75-9F03-28B50DFF3E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3"/>
            <a:ext cx="8178798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399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7C4703F0-E3DB-4A22-8BCE-73E1D038C8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9641"/>
            <a:ext cx="8178798" cy="5564890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1F0E3058-4A3D-4E8E-B17C-8CB971B61F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3"/>
            <a:ext cx="8178798" cy="556489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451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DBA24AC9-D916-4BBB-8D25-BDCD88FFFB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643466"/>
            <a:ext cx="8178799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B2E8EDB4-84DD-485B-B62C-1D3AF92D00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3"/>
            <a:ext cx="8178798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4871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6C0C9EBC-C866-45DD-B04D-599D0AE4E2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CF2F205F-BB9B-44E2-8078-8921AEFCEE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0583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D5029B65-B5D2-40CD-A373-D9645E7248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7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7E0A34AA-FFE8-4C79-9A73-7FDAB954EE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6444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D1A24B2B-102E-4BA7-8CD7-D7AC31DAB8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643466"/>
            <a:ext cx="8178799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FCB9389A-FE1F-459A-9FD4-4683451C3F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3"/>
            <a:ext cx="8178798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667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CB0306FD-64DA-48DB-99E6-7D11985469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414" y="643467"/>
            <a:ext cx="817098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FA3B047D-D447-48D6-9245-0B8BD9378C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5812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CC09974A-AE97-45B2-B6B7-E91CB5C191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7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1F8A7884-EE0E-4B06-8DF1-3D63BD3860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050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1AA6CA15-3B18-4B08-9CD3-BAA91FD662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60299C13-23EB-4BB8-85C8-0C560E641F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332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0D82721F-0F83-4D0C-91E7-D2C57FF296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59B92B4C-FBA3-422E-9832-D04A1CC5A4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7458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7E672166-587F-467B-B2A3-36992FDC2B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7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E291C8A9-680C-4BB1-BA95-9A1B0651E9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81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3E8F9880-7B07-47B3-B6A5-4894DAE510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8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C4DD3441-C6F9-4CD1-8F83-3E17C17806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2830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647C70CD-3F06-42BB-893E-FDDE624D7D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7"/>
            <a:ext cx="8178798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2F1EB4A3-986C-41CE-83B8-D7AF7F05A9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346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  <p:sndAc>
          <p:stSnd>
            <p:snd r:embed="rId2" name="Návrat domů.wav"/>
          </p:stSnd>
        </p:sndAc>
      </p:transition>
    </mc:Choice>
    <mc:Fallback xmlns="">
      <p:transition spd="slow" advClick="0" advTm="9000">
        <p:split orient="vert"/>
        <p:sndAc>
          <p:stSnd>
            <p:snd r:embed="rId4" name="Návrat domů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763E758A-7D34-43BB-8E6F-855E9FD180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7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09084291-A534-49E1-8FE8-48E721A533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764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6A6C1DC5-CF81-4E1C-9152-9BFE38DC6F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7"/>
            <a:ext cx="8178798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ED4EA948-9601-49E8-A677-CE300A6484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1424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80932EA2-DA18-49C1-90CF-3C7C6C5A0E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643466"/>
            <a:ext cx="8178799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003096C1-6114-4ABD-858C-389EB96122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652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xmlns="" id="{DB25A146-E80C-4CE4-813A-3DB8E63410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643466"/>
            <a:ext cx="8178798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2ED34B88-42D8-463A-B819-3CD4AA2C7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643464"/>
            <a:ext cx="8178798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2262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xmlns="" id="{5BEB79C1-83BE-4254-B46E-91F6106517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99" y="908720"/>
            <a:ext cx="8178798" cy="5040931"/>
          </a:xfrm>
          <a:prstGeom prst="rect">
            <a:avLst/>
          </a:prstGeom>
        </p:spPr>
      </p:pic>
      <p:sp>
        <p:nvSpPr>
          <p:cNvPr id="11" name="Rectangle 9">
            <a:extLst>
              <a:ext uri="{FF2B5EF4-FFF2-40B4-BE49-F238E27FC236}">
                <a16:creationId xmlns:a16="http://schemas.microsoft.com/office/drawing/2014/main" xmlns="" id="{0C347E96-34E3-4346-ADA3-0C9444E239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99" y="911608"/>
            <a:ext cx="8178798" cy="504093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2112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34</Words>
  <Application>Microsoft Office PowerPoint</Application>
  <PresentationFormat>Presentación en pantalla (4:3)</PresentationFormat>
  <Paragraphs>8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7</cp:revision>
  <dcterms:created xsi:type="dcterms:W3CDTF">2020-05-15T08:14:16Z</dcterms:created>
  <dcterms:modified xsi:type="dcterms:W3CDTF">2020-05-15T08:26:36Z</dcterms:modified>
</cp:coreProperties>
</file>