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65"/>
  </p:notesMasterIdLst>
  <p:sldIdLst>
    <p:sldId id="901" r:id="rId3"/>
    <p:sldId id="913" r:id="rId4"/>
    <p:sldId id="910" r:id="rId5"/>
    <p:sldId id="911" r:id="rId6"/>
    <p:sldId id="904" r:id="rId7"/>
    <p:sldId id="730" r:id="rId8"/>
    <p:sldId id="714" r:id="rId9"/>
    <p:sldId id="694" r:id="rId10"/>
    <p:sldId id="740" r:id="rId11"/>
    <p:sldId id="713" r:id="rId12"/>
    <p:sldId id="697" r:id="rId13"/>
    <p:sldId id="737" r:id="rId14"/>
    <p:sldId id="874" r:id="rId15"/>
    <p:sldId id="884" r:id="rId16"/>
    <p:sldId id="738" r:id="rId17"/>
    <p:sldId id="909" r:id="rId18"/>
    <p:sldId id="882" r:id="rId19"/>
    <p:sldId id="888" r:id="rId20"/>
    <p:sldId id="783" r:id="rId21"/>
    <p:sldId id="923" r:id="rId22"/>
    <p:sldId id="764" r:id="rId23"/>
    <p:sldId id="921" r:id="rId24"/>
    <p:sldId id="917" r:id="rId25"/>
    <p:sldId id="718" r:id="rId26"/>
    <p:sldId id="881" r:id="rId27"/>
    <p:sldId id="860" r:id="rId28"/>
    <p:sldId id="848" r:id="rId29"/>
    <p:sldId id="920" r:id="rId30"/>
    <p:sldId id="778" r:id="rId31"/>
    <p:sldId id="789" r:id="rId32"/>
    <p:sldId id="926" r:id="rId33"/>
    <p:sldId id="828" r:id="rId34"/>
    <p:sldId id="479" r:id="rId35"/>
    <p:sldId id="682" r:id="rId36"/>
    <p:sldId id="829" r:id="rId37"/>
    <p:sldId id="683" r:id="rId38"/>
    <p:sldId id="484" r:id="rId39"/>
    <p:sldId id="638" r:id="rId40"/>
    <p:sldId id="804" r:id="rId41"/>
    <p:sldId id="871" r:id="rId42"/>
    <p:sldId id="856" r:id="rId43"/>
    <p:sldId id="794" r:id="rId44"/>
    <p:sldId id="784" r:id="rId45"/>
    <p:sldId id="791" r:id="rId46"/>
    <p:sldId id="689" r:id="rId47"/>
    <p:sldId id="814" r:id="rId48"/>
    <p:sldId id="795" r:id="rId49"/>
    <p:sldId id="827" r:id="rId50"/>
    <p:sldId id="890" r:id="rId51"/>
    <p:sldId id="785" r:id="rId52"/>
    <p:sldId id="924" r:id="rId53"/>
    <p:sldId id="883" r:id="rId54"/>
    <p:sldId id="873" r:id="rId55"/>
    <p:sldId id="831" r:id="rId56"/>
    <p:sldId id="916" r:id="rId57"/>
    <p:sldId id="802" r:id="rId58"/>
    <p:sldId id="787" r:id="rId59"/>
    <p:sldId id="660" r:id="rId60"/>
    <p:sldId id="630" r:id="rId61"/>
    <p:sldId id="896" r:id="rId62"/>
    <p:sldId id="915" r:id="rId63"/>
    <p:sldId id="927" r:id="rId64"/>
  </p:sldIdLst>
  <p:sldSz cx="9144000" cy="5143500" type="screen16x9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qlbZKWY4oe3YPt2VVT5AVA==" hashData="R4ZFxA4w+kuGkT55BB8jBR7Sbj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FF33"/>
    <a:srgbClr val="00FF99"/>
    <a:srgbClr val="FF85C2"/>
    <a:srgbClr val="CC99FF"/>
    <a:srgbClr val="FF99CC"/>
    <a:srgbClr val="CC0099"/>
    <a:srgbClr val="FFCCFF"/>
    <a:srgbClr val="FF99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8970" autoAdjust="0"/>
    <p:restoredTop sz="95632" autoAdjust="0"/>
  </p:normalViewPr>
  <p:slideViewPr>
    <p:cSldViewPr>
      <p:cViewPr varScale="1">
        <p:scale>
          <a:sx n="96" d="100"/>
          <a:sy n="96" d="100"/>
        </p:scale>
        <p:origin x="-246" y="-84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6" d="100"/>
          <a:sy n="86" d="100"/>
        </p:scale>
        <p:origin x="-1926" y="-84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viewProps" Target="view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ED69521B-03F9-4547-ABD0-DF33B4CD74F8}" type="datetimeFigureOut">
              <a:rPr lang="fr-FR"/>
              <a:pPr>
                <a:defRPr/>
              </a:pPr>
              <a:t>02/08/2014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  <a:endParaRPr lang="fr-FR" noProof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E6C071A-4B61-4F3C-A2BE-8C5C9E61035D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Substituent imagine diapozitiv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5539" name="Substituent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o-RO" smtClean="0"/>
          </a:p>
        </p:txBody>
      </p:sp>
      <p:sp>
        <p:nvSpPr>
          <p:cNvPr id="4" name="Substituent număr diapozitiv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880D782-23AE-4A62-B6E0-318A8010AF7B}" type="slidenum">
              <a:rPr lang="fr-FR" smtClean="0"/>
              <a:pPr>
                <a:defRPr/>
              </a:pPr>
              <a:t>11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4138B1-F575-489D-A990-3124ABC9FBA3}" type="datetimeFigureOut">
              <a:rPr lang="fr-FR"/>
              <a:pPr>
                <a:defRPr/>
              </a:pPr>
              <a:t>02/08/2014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B79452-D79E-4B64-A1C0-A66E02CAAB05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F7E411-FFEC-482C-A707-CBEC548AF78B}" type="datetimeFigureOut">
              <a:rPr lang="fr-FR"/>
              <a:pPr>
                <a:defRPr/>
              </a:pPr>
              <a:t>02/08/2014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166775-82CB-4323-B89F-3A7CA9562B6A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5AE3D6-0B40-4FD4-8D27-76AD8E9F205A}" type="datetimeFigureOut">
              <a:rPr lang="fr-FR"/>
              <a:pPr>
                <a:defRPr/>
              </a:pPr>
              <a:t>02/08/2014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297889-3A40-4F94-9D1A-2CB5A8B65986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AFB177-E07D-44A2-B420-3352B4795FFB}" type="datetimeFigureOut">
              <a:rPr lang="fr-FR"/>
              <a:pPr>
                <a:defRPr/>
              </a:pPr>
              <a:t>02/08/2014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233F27-D5E9-4D10-85EC-DF6D06AE028A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2803EB-DDB3-4B2F-A8B1-35B40FFB420E}" type="datetimeFigureOut">
              <a:rPr lang="fr-FR"/>
              <a:pPr>
                <a:defRPr/>
              </a:pPr>
              <a:t>02/08/2014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E590F9-4BAA-414A-9850-A840359303E5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9F171E-F0BC-4BB7-8E0B-870848006F30}" type="datetimeFigureOut">
              <a:rPr lang="fr-FR"/>
              <a:pPr>
                <a:defRPr/>
              </a:pPr>
              <a:t>02/08/2014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31A2AD-4611-41FE-AD35-C90754ABE609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BA1330-83E3-417C-BB60-248F5094DA63}" type="datetimeFigureOut">
              <a:rPr lang="fr-FR"/>
              <a:pPr>
                <a:defRPr/>
              </a:pPr>
              <a:t>02/08/2014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D58866-80A9-4265-9929-2122293280B5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80FBCB-9C75-4859-8B78-5874E8023CBA}" type="datetimeFigureOut">
              <a:rPr lang="fr-FR"/>
              <a:pPr>
                <a:defRPr/>
              </a:pPr>
              <a:t>02/08/2014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B1D601-795B-4C81-BD97-D0F864317A07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5B99F8-9311-4A54-B2A7-10494427FE5A}" type="datetimeFigureOut">
              <a:rPr lang="fr-FR"/>
              <a:pPr>
                <a:defRPr/>
              </a:pPr>
              <a:t>02/08/2014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960F70-B772-4057-8DC7-5D89D09BF2E6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55016E-1405-4B83-B2D3-E56CDF004F3B}" type="datetimeFigureOut">
              <a:rPr lang="fr-FR"/>
              <a:pPr>
                <a:defRPr/>
              </a:pPr>
              <a:t>02/08/2014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D150BB-2056-4BD6-8BCF-BB97F5190629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8E20B3-E8D8-4563-9E35-4275346E52D7}" type="datetimeFigureOut">
              <a:rPr lang="fr-FR"/>
              <a:pPr>
                <a:defRPr/>
              </a:pPr>
              <a:t>02/08/2014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12B4F1-6317-4A9E-BAD5-B4537D599BD4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03D0A0-558E-479E-AC31-A8ACEFE7B0C4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4AB6463-639F-4F76-8947-CD871EBD4CA0}" type="datetimeFigureOut">
              <a:rPr lang="fr-FR"/>
              <a:pPr>
                <a:defRPr/>
              </a:pPr>
              <a:t>02/08/2014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E5F4C4C-DB0F-4C4A-B7FC-77244EA88CF4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split orient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21034B5-BF4A-47A4-BF07-CC0368C0E00B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66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6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6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Dreptunghi 2"/>
          <p:cNvSpPr>
            <a:spLocks noChangeArrowheads="1"/>
          </p:cNvSpPr>
          <p:nvPr/>
        </p:nvSpPr>
        <p:spPr bwMode="auto">
          <a:xfrm>
            <a:off x="3595688" y="4875213"/>
            <a:ext cx="2055812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000" b="1">
                <a:solidFill>
                  <a:schemeClr val="bg1"/>
                </a:solidFill>
              </a:rPr>
              <a:t>© </a:t>
            </a:r>
            <a:r>
              <a:rPr lang="ro-RO" sz="1000" b="1">
                <a:solidFill>
                  <a:schemeClr val="bg1"/>
                </a:solidFill>
              </a:rPr>
              <a:t>FlinstoneRO – </a:t>
            </a:r>
            <a:r>
              <a:rPr lang="en-US" sz="1000" b="1">
                <a:solidFill>
                  <a:schemeClr val="bg1"/>
                </a:solidFill>
              </a:rPr>
              <a:t>Mun</a:t>
            </a:r>
            <a:r>
              <a:rPr lang="ro-RO" sz="1000" b="1">
                <a:solidFill>
                  <a:schemeClr val="bg1"/>
                </a:solidFill>
              </a:rPr>
              <a:t>ții Bucegi</a:t>
            </a:r>
          </a:p>
        </p:txBody>
      </p:sp>
      <p:pic>
        <p:nvPicPr>
          <p:cNvPr id="2051" name="Imagine 3" descr="w1.jpg"/>
          <p:cNvPicPr>
            <a:picLocks noChangeAspect="1"/>
          </p:cNvPicPr>
          <p:nvPr/>
        </p:nvPicPr>
        <p:blipFill>
          <a:blip r:embed="rId3" cstate="print"/>
          <a:srcRect l="398" t="1907" r="398" b="554"/>
          <a:stretch>
            <a:fillRect/>
          </a:stretch>
        </p:blipFill>
        <p:spPr bwMode="auto">
          <a:xfrm>
            <a:off x="0" y="0"/>
            <a:ext cx="9144000" cy="4875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split orient="vert"/>
    <p:sndAc>
      <p:stSnd loop="1">
        <p:snd r:embed="rId2" name="(Gheorghe Iovu) Trecerea Timpului [10] Clipe De Bucuri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Dreptunghi 4"/>
          <p:cNvSpPr>
            <a:spLocks noChangeArrowheads="1"/>
          </p:cNvSpPr>
          <p:nvPr/>
        </p:nvSpPr>
        <p:spPr bwMode="auto">
          <a:xfrm>
            <a:off x="3695700" y="4875213"/>
            <a:ext cx="2257425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000" b="1">
                <a:solidFill>
                  <a:schemeClr val="bg1"/>
                </a:solidFill>
              </a:rPr>
              <a:t> © </a:t>
            </a:r>
            <a:r>
              <a:rPr lang="ro-RO" sz="1000" b="1">
                <a:solidFill>
                  <a:schemeClr val="bg1"/>
                </a:solidFill>
              </a:rPr>
              <a:t>AlexisRo - Stâna Regală, Sinaia</a:t>
            </a:r>
          </a:p>
        </p:txBody>
      </p:sp>
      <p:pic>
        <p:nvPicPr>
          <p:cNvPr id="3075" name="Imagine 5" descr="v1.jpg"/>
          <p:cNvPicPr>
            <a:picLocks noChangeAspect="1"/>
          </p:cNvPicPr>
          <p:nvPr/>
        </p:nvPicPr>
        <p:blipFill>
          <a:blip r:embed="rId2" cstate="print"/>
          <a:srcRect l="398" t="421" r="398" b="23059"/>
          <a:stretch>
            <a:fillRect/>
          </a:stretch>
        </p:blipFill>
        <p:spPr bwMode="auto">
          <a:xfrm>
            <a:off x="0" y="0"/>
            <a:ext cx="9144000" cy="4875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Dreptunghi 2"/>
          <p:cNvSpPr>
            <a:spLocks noChangeArrowheads="1"/>
          </p:cNvSpPr>
          <p:nvPr/>
        </p:nvSpPr>
        <p:spPr bwMode="auto">
          <a:xfrm>
            <a:off x="2268538" y="4819650"/>
            <a:ext cx="4678362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000" b="1">
                <a:solidFill>
                  <a:schemeClr val="bg1"/>
                </a:solidFill>
              </a:rPr>
              <a:t>© </a:t>
            </a:r>
            <a:r>
              <a:rPr lang="vi-VN" sz="1000" b="1">
                <a:solidFill>
                  <a:schemeClr val="bg1"/>
                </a:solidFill>
              </a:rPr>
              <a:t>BogdanGoim</a:t>
            </a:r>
            <a:r>
              <a:rPr lang="en-US" sz="1000" b="1">
                <a:solidFill>
                  <a:schemeClr val="bg1"/>
                </a:solidFill>
              </a:rPr>
              <a:t> - </a:t>
            </a:r>
            <a:r>
              <a:rPr lang="vi-VN" sz="1000" b="1">
                <a:solidFill>
                  <a:schemeClr val="bg1"/>
                </a:solidFill>
              </a:rPr>
              <a:t>Moieciu de Sus, panoramă </a:t>
            </a:r>
            <a:r>
              <a:rPr lang="ro-RO" sz="1000" b="1">
                <a:solidFill>
                  <a:schemeClr val="bg1"/>
                </a:solidFill>
              </a:rPr>
              <a:t>î</a:t>
            </a:r>
            <a:r>
              <a:rPr lang="vi-VN" sz="1000" b="1">
                <a:solidFill>
                  <a:schemeClr val="bg1"/>
                </a:solidFill>
              </a:rPr>
              <a:t>n Drumul Carului</a:t>
            </a:r>
            <a:r>
              <a:rPr lang="ro-RO" sz="1000" b="1">
                <a:solidFill>
                  <a:schemeClr val="bg1"/>
                </a:solidFill>
              </a:rPr>
              <a:t> – Brașov</a:t>
            </a:r>
          </a:p>
        </p:txBody>
      </p:sp>
      <p:pic>
        <p:nvPicPr>
          <p:cNvPr id="4099" name="Imagine 3" descr="x1.jpg"/>
          <p:cNvPicPr>
            <a:picLocks noChangeAspect="1"/>
          </p:cNvPicPr>
          <p:nvPr/>
        </p:nvPicPr>
        <p:blipFill>
          <a:blip r:embed="rId2" cstate="print"/>
          <a:srcRect l="398" t="436" r="398" b="1054"/>
          <a:stretch>
            <a:fillRect/>
          </a:stretch>
        </p:blipFill>
        <p:spPr bwMode="auto">
          <a:xfrm>
            <a:off x="0" y="0"/>
            <a:ext cx="9144000" cy="4803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Dreptunghi 2"/>
          <p:cNvSpPr>
            <a:spLocks noChangeArrowheads="1"/>
          </p:cNvSpPr>
          <p:nvPr/>
        </p:nvSpPr>
        <p:spPr bwMode="auto">
          <a:xfrm>
            <a:off x="2771775" y="4875213"/>
            <a:ext cx="3816350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000" b="1">
                <a:solidFill>
                  <a:schemeClr val="bg1"/>
                </a:solidFill>
              </a:rPr>
              <a:t>© </a:t>
            </a:r>
            <a:r>
              <a:rPr lang="vi-VN" sz="1000" b="1">
                <a:solidFill>
                  <a:schemeClr val="bg1"/>
                </a:solidFill>
              </a:rPr>
              <a:t>BogdanGoim</a:t>
            </a:r>
            <a:r>
              <a:rPr lang="en-US" sz="1000" b="1">
                <a:solidFill>
                  <a:schemeClr val="bg1"/>
                </a:solidFill>
              </a:rPr>
              <a:t> - </a:t>
            </a:r>
            <a:r>
              <a:rPr lang="ro-RO" sz="1000" b="1">
                <a:solidFill>
                  <a:schemeClr val="bg1"/>
                </a:solidFill>
              </a:rPr>
              <a:t>Vedere </a:t>
            </a:r>
            <a:r>
              <a:rPr lang="en-US" sz="1000" b="1">
                <a:solidFill>
                  <a:schemeClr val="bg1"/>
                </a:solidFill>
              </a:rPr>
              <a:t>spre Herculane </a:t>
            </a:r>
            <a:r>
              <a:rPr lang="ro-RO" sz="1000" b="1">
                <a:solidFill>
                  <a:schemeClr val="bg1"/>
                </a:solidFill>
              </a:rPr>
              <a:t>de la Foișorul Roșu</a:t>
            </a:r>
          </a:p>
        </p:txBody>
      </p:sp>
      <p:pic>
        <p:nvPicPr>
          <p:cNvPr id="5123" name="Imagine 3" descr="x2.jpg"/>
          <p:cNvPicPr>
            <a:picLocks noChangeAspect="1"/>
          </p:cNvPicPr>
          <p:nvPr/>
        </p:nvPicPr>
        <p:blipFill>
          <a:blip r:embed="rId2" cstate="print"/>
          <a:srcRect l="398" t="420" r="398" b="1552"/>
          <a:stretch>
            <a:fillRect/>
          </a:stretch>
        </p:blipFill>
        <p:spPr bwMode="auto">
          <a:xfrm>
            <a:off x="0" y="0"/>
            <a:ext cx="9144000" cy="4875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Dreptunghi 6"/>
          <p:cNvSpPr>
            <a:spLocks noChangeArrowheads="1"/>
          </p:cNvSpPr>
          <p:nvPr/>
        </p:nvSpPr>
        <p:spPr bwMode="auto">
          <a:xfrm>
            <a:off x="3348038" y="4659313"/>
            <a:ext cx="2473325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000" b="1">
                <a:solidFill>
                  <a:schemeClr val="bg1"/>
                </a:solidFill>
              </a:rPr>
              <a:t>© </a:t>
            </a:r>
            <a:r>
              <a:rPr lang="ro-RO" sz="1000" b="1">
                <a:solidFill>
                  <a:schemeClr val="bg1"/>
                </a:solidFill>
              </a:rPr>
              <a:t>pvlsorin – Panoramă Munții Retezat</a:t>
            </a:r>
          </a:p>
        </p:txBody>
      </p:sp>
      <p:pic>
        <p:nvPicPr>
          <p:cNvPr id="6147" name="Imagine 7" descr="a13.jpg"/>
          <p:cNvPicPr>
            <a:picLocks noChangeAspect="1"/>
          </p:cNvPicPr>
          <p:nvPr/>
        </p:nvPicPr>
        <p:blipFill>
          <a:blip r:embed="rId2" cstate="print"/>
          <a:srcRect l="262" t="1857" r="360" b="1871"/>
          <a:stretch>
            <a:fillRect/>
          </a:stretch>
        </p:blipFill>
        <p:spPr bwMode="auto">
          <a:xfrm>
            <a:off x="0" y="700088"/>
            <a:ext cx="13860463" cy="374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2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6" dur="10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35" presetClass="path" presetSubtype="0" accel="50000" decel="5000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Motion origin="layout" path="M -0.25 -1.54843E-6 L -0.5 -1.54843E-6 " pathEditMode="relative" rAng="0" ptsTypes="AA">
                                      <p:cBhvr>
                                        <p:cTn id="8" dur="10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ine 2" descr="Alexandru C. Ene - Coloana fără sfârşit - noaptea.jpg"/>
          <p:cNvPicPr>
            <a:picLocks noChangeAspect="1"/>
          </p:cNvPicPr>
          <p:nvPr/>
        </p:nvPicPr>
        <p:blipFill>
          <a:blip r:embed="rId2" cstate="print"/>
          <a:srcRect t="11778" b="16811"/>
          <a:stretch>
            <a:fillRect/>
          </a:stretch>
        </p:blipFill>
        <p:spPr bwMode="auto">
          <a:xfrm>
            <a:off x="0" y="0"/>
            <a:ext cx="9144000" cy="4875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Dreptunghi 3"/>
          <p:cNvSpPr>
            <a:spLocks noChangeArrowheads="1"/>
          </p:cNvSpPr>
          <p:nvPr/>
        </p:nvSpPr>
        <p:spPr bwMode="auto">
          <a:xfrm>
            <a:off x="2195513" y="4875213"/>
            <a:ext cx="4968875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1000" b="1">
                <a:solidFill>
                  <a:schemeClr val="bg1"/>
                </a:solidFill>
              </a:rPr>
              <a:t> </a:t>
            </a:r>
            <a:r>
              <a:rPr lang="en-US" sz="1000" b="1">
                <a:solidFill>
                  <a:schemeClr val="bg1"/>
                </a:solidFill>
              </a:rPr>
              <a:t>©</a:t>
            </a:r>
            <a:r>
              <a:rPr lang="ro-RO" sz="1000" b="1">
                <a:solidFill>
                  <a:schemeClr val="bg1"/>
                </a:solidFill>
              </a:rPr>
              <a:t> </a:t>
            </a:r>
            <a:r>
              <a:rPr lang="it-IT" sz="1000" b="1">
                <a:solidFill>
                  <a:schemeClr val="bg1"/>
                </a:solidFill>
              </a:rPr>
              <a:t>Adi Cladoveanu </a:t>
            </a:r>
            <a:r>
              <a:rPr lang="ro-RO" sz="1000" b="1">
                <a:solidFill>
                  <a:schemeClr val="bg1"/>
                </a:solidFill>
              </a:rPr>
              <a:t>- </a:t>
            </a:r>
            <a:r>
              <a:rPr lang="it-IT" sz="1000" b="1">
                <a:solidFill>
                  <a:schemeClr val="bg1"/>
                </a:solidFill>
              </a:rPr>
              <a:t>Coloana infinit</a:t>
            </a:r>
            <a:r>
              <a:rPr lang="ro-RO" sz="1000" b="1">
                <a:solidFill>
                  <a:schemeClr val="bg1"/>
                </a:solidFill>
              </a:rPr>
              <a:t>ă</a:t>
            </a:r>
            <a:r>
              <a:rPr lang="en-US" sz="1000" b="1">
                <a:solidFill>
                  <a:schemeClr val="bg1"/>
                </a:solidFill>
              </a:rPr>
              <a:t>,</a:t>
            </a:r>
            <a:r>
              <a:rPr lang="ro-RO" sz="1000" b="1">
                <a:solidFill>
                  <a:schemeClr val="bg1"/>
                </a:solidFill>
              </a:rPr>
              <a:t> </a:t>
            </a:r>
            <a:r>
              <a:rPr lang="en-US" sz="1000" b="1">
                <a:solidFill>
                  <a:schemeClr val="bg1"/>
                </a:solidFill>
              </a:rPr>
              <a:t>Constantin Br</a:t>
            </a:r>
            <a:r>
              <a:rPr lang="ro-RO" sz="1000" b="1">
                <a:solidFill>
                  <a:schemeClr val="bg1"/>
                </a:solidFill>
              </a:rPr>
              <a:t>âncuși</a:t>
            </a:r>
            <a:r>
              <a:rPr lang="en-US" sz="1000" b="1">
                <a:solidFill>
                  <a:schemeClr val="bg1"/>
                </a:solidFill>
              </a:rPr>
              <a:t> </a:t>
            </a:r>
            <a:r>
              <a:rPr lang="ro-RO" sz="1000" b="1">
                <a:solidFill>
                  <a:schemeClr val="bg1"/>
                </a:solidFill>
              </a:rPr>
              <a:t>– Târgu Jiu, Gorj</a:t>
            </a:r>
          </a:p>
        </p:txBody>
      </p:sp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ine 1" descr="Alexandru C. Ene - Poarta sărutulu.jpg"/>
          <p:cNvPicPr>
            <a:picLocks noChangeAspect="1"/>
          </p:cNvPicPr>
          <p:nvPr/>
        </p:nvPicPr>
        <p:blipFill>
          <a:blip r:embed="rId2" cstate="print"/>
          <a:srcRect l="1189" t="1863" r="677" b="2867"/>
          <a:stretch>
            <a:fillRect/>
          </a:stretch>
        </p:blipFill>
        <p:spPr bwMode="auto">
          <a:xfrm>
            <a:off x="0" y="0"/>
            <a:ext cx="9144000" cy="4875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Dreptunghi 2"/>
          <p:cNvSpPr>
            <a:spLocks noChangeArrowheads="1"/>
          </p:cNvSpPr>
          <p:nvPr/>
        </p:nvSpPr>
        <p:spPr bwMode="auto">
          <a:xfrm>
            <a:off x="2124075" y="4875213"/>
            <a:ext cx="4910138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o-RO" sz="1000" b="1">
                <a:solidFill>
                  <a:schemeClr val="bg1"/>
                </a:solidFill>
              </a:rPr>
              <a:t> © Alexandru C. Ene - Poarta sărutului, Constantin Brâncuși – Târgu Jiu, Gorj</a:t>
            </a:r>
          </a:p>
        </p:txBody>
      </p:sp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ine 4" descr="Alexandru C. Ene - Masa tăcerii cu 12 scaune rotunde.jpg"/>
          <p:cNvPicPr>
            <a:picLocks noChangeAspect="1"/>
          </p:cNvPicPr>
          <p:nvPr/>
        </p:nvPicPr>
        <p:blipFill>
          <a:blip r:embed="rId2" cstate="print"/>
          <a:srcRect l="703" t="2258" r="327" b="1045"/>
          <a:stretch>
            <a:fillRect/>
          </a:stretch>
        </p:blipFill>
        <p:spPr bwMode="auto">
          <a:xfrm>
            <a:off x="0" y="0"/>
            <a:ext cx="9144000" cy="485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9" name="Dreptunghi 5"/>
          <p:cNvSpPr>
            <a:spLocks noChangeArrowheads="1"/>
          </p:cNvSpPr>
          <p:nvPr/>
        </p:nvSpPr>
        <p:spPr bwMode="auto">
          <a:xfrm>
            <a:off x="1547813" y="4875213"/>
            <a:ext cx="6048375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1000" b="1">
                <a:solidFill>
                  <a:schemeClr val="bg1"/>
                </a:solidFill>
              </a:rPr>
              <a:t> </a:t>
            </a:r>
            <a:r>
              <a:rPr lang="en-US" sz="1000" b="1">
                <a:solidFill>
                  <a:schemeClr val="bg1"/>
                </a:solidFill>
              </a:rPr>
              <a:t>© </a:t>
            </a:r>
            <a:r>
              <a:rPr lang="vi-VN" sz="1000" b="1">
                <a:solidFill>
                  <a:schemeClr val="bg1"/>
                </a:solidFill>
              </a:rPr>
              <a:t>Alexandru C. Ene - Masa tăcerii cu 12 scaune rotunde</a:t>
            </a:r>
            <a:r>
              <a:rPr lang="en-US" sz="1000" b="1">
                <a:solidFill>
                  <a:schemeClr val="bg1"/>
                </a:solidFill>
              </a:rPr>
              <a:t>,</a:t>
            </a:r>
            <a:r>
              <a:rPr lang="ro-RO" sz="1000" b="1">
                <a:solidFill>
                  <a:schemeClr val="bg1"/>
                </a:solidFill>
              </a:rPr>
              <a:t> Constantin</a:t>
            </a:r>
            <a:r>
              <a:rPr lang="en-US" sz="1000" b="1">
                <a:solidFill>
                  <a:schemeClr val="bg1"/>
                </a:solidFill>
              </a:rPr>
              <a:t> Br</a:t>
            </a:r>
            <a:r>
              <a:rPr lang="ro-RO" sz="1000" b="1">
                <a:solidFill>
                  <a:schemeClr val="bg1"/>
                </a:solidFill>
              </a:rPr>
              <a:t>âncuși</a:t>
            </a:r>
            <a:r>
              <a:rPr lang="en-US" sz="1000" b="1">
                <a:solidFill>
                  <a:schemeClr val="bg1"/>
                </a:solidFill>
              </a:rPr>
              <a:t> – T</a:t>
            </a:r>
            <a:r>
              <a:rPr lang="ro-RO" sz="1000" b="1">
                <a:solidFill>
                  <a:schemeClr val="bg1"/>
                </a:solidFill>
              </a:rPr>
              <a:t>ârgu Jiu, Gorj</a:t>
            </a:r>
          </a:p>
        </p:txBody>
      </p:sp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ine 5" descr="w13.jpg"/>
          <p:cNvPicPr>
            <a:picLocks noChangeAspect="1"/>
          </p:cNvPicPr>
          <p:nvPr/>
        </p:nvPicPr>
        <p:blipFill>
          <a:blip r:embed="rId2" cstate="print"/>
          <a:srcRect l="398" t="421" r="398" b="1199"/>
          <a:stretch>
            <a:fillRect/>
          </a:stretch>
        </p:blipFill>
        <p:spPr bwMode="auto">
          <a:xfrm>
            <a:off x="0" y="0"/>
            <a:ext cx="9144000" cy="4875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Dreptunghi 4"/>
          <p:cNvSpPr>
            <a:spLocks noChangeArrowheads="1"/>
          </p:cNvSpPr>
          <p:nvPr/>
        </p:nvSpPr>
        <p:spPr bwMode="auto">
          <a:xfrm>
            <a:off x="2268538" y="4875213"/>
            <a:ext cx="4608512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1000" b="1">
                <a:solidFill>
                  <a:schemeClr val="bg1"/>
                </a:solidFill>
              </a:rPr>
              <a:t> </a:t>
            </a:r>
            <a:r>
              <a:rPr lang="en-US" sz="1000" b="1">
                <a:solidFill>
                  <a:schemeClr val="bg1"/>
                </a:solidFill>
              </a:rPr>
              <a:t>©</a:t>
            </a:r>
            <a:r>
              <a:rPr lang="ro-RO" sz="1000" b="1">
                <a:solidFill>
                  <a:schemeClr val="bg1"/>
                </a:solidFill>
              </a:rPr>
              <a:t> </a:t>
            </a:r>
            <a:r>
              <a:rPr lang="vi-VN" sz="1000" b="1">
                <a:solidFill>
                  <a:schemeClr val="bg1"/>
                </a:solidFill>
              </a:rPr>
              <a:t>BogdanGoim - </a:t>
            </a:r>
            <a:r>
              <a:rPr lang="en-US" sz="1000" b="1">
                <a:solidFill>
                  <a:schemeClr val="bg1"/>
                </a:solidFill>
              </a:rPr>
              <a:t>T</a:t>
            </a:r>
            <a:r>
              <a:rPr lang="vi-VN" sz="1000" b="1">
                <a:solidFill>
                  <a:schemeClr val="bg1"/>
                </a:solidFill>
              </a:rPr>
              <a:t>abăra de sculptură de la Ciolanu</a:t>
            </a:r>
            <a:r>
              <a:rPr lang="ro-RO" sz="1000" b="1">
                <a:solidFill>
                  <a:schemeClr val="bg1"/>
                </a:solidFill>
              </a:rPr>
              <a:t> – Măgura, </a:t>
            </a:r>
            <a:r>
              <a:rPr lang="vi-VN" sz="1000" b="1">
                <a:solidFill>
                  <a:schemeClr val="bg1"/>
                </a:solidFill>
              </a:rPr>
              <a:t>Buz</a:t>
            </a:r>
            <a:r>
              <a:rPr lang="ro-RO" sz="1000" b="1">
                <a:solidFill>
                  <a:schemeClr val="bg1"/>
                </a:solidFill>
              </a:rPr>
              <a:t>ă</a:t>
            </a:r>
            <a:r>
              <a:rPr lang="vi-VN" sz="1000" b="1">
                <a:solidFill>
                  <a:schemeClr val="bg1"/>
                </a:solidFill>
              </a:rPr>
              <a:t>u</a:t>
            </a:r>
            <a:endParaRPr lang="ro-RO" sz="10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ine 3" descr="Imagine9.jpg"/>
          <p:cNvPicPr>
            <a:picLocks noChangeAspect="1"/>
          </p:cNvPicPr>
          <p:nvPr/>
        </p:nvPicPr>
        <p:blipFill>
          <a:blip r:embed="rId2" cstate="print"/>
          <a:srcRect l="398" t="420" r="398" b="1584"/>
          <a:stretch>
            <a:fillRect/>
          </a:stretch>
        </p:blipFill>
        <p:spPr bwMode="auto">
          <a:xfrm>
            <a:off x="0" y="0"/>
            <a:ext cx="9144000" cy="4875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Dreptunghi 2"/>
          <p:cNvSpPr>
            <a:spLocks noChangeArrowheads="1"/>
          </p:cNvSpPr>
          <p:nvPr/>
        </p:nvSpPr>
        <p:spPr bwMode="auto">
          <a:xfrm>
            <a:off x="2916238" y="4875213"/>
            <a:ext cx="3351212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o-RO" sz="1000" b="1">
                <a:solidFill>
                  <a:schemeClr val="bg1"/>
                </a:solidFill>
              </a:rPr>
              <a:t> </a:t>
            </a:r>
            <a:r>
              <a:rPr lang="en-US" sz="1000" b="1">
                <a:solidFill>
                  <a:schemeClr val="bg1"/>
                </a:solidFill>
              </a:rPr>
              <a:t>©</a:t>
            </a:r>
            <a:r>
              <a:rPr lang="ro-RO" sz="1000" b="1">
                <a:solidFill>
                  <a:schemeClr val="bg1"/>
                </a:solidFill>
              </a:rPr>
              <a:t> Sylvester Nata - Sarmizegetusa Regia, Hunedoara</a:t>
            </a:r>
          </a:p>
        </p:txBody>
      </p:sp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ine 3" descr="Imagine5.jpg"/>
          <p:cNvPicPr>
            <a:picLocks noChangeAspect="1"/>
          </p:cNvPicPr>
          <p:nvPr/>
        </p:nvPicPr>
        <p:blipFill>
          <a:blip r:embed="rId3" cstate="print"/>
          <a:srcRect l="398" t="420" r="398" b="1584"/>
          <a:stretch>
            <a:fillRect/>
          </a:stretch>
        </p:blipFill>
        <p:spPr bwMode="auto">
          <a:xfrm>
            <a:off x="0" y="0"/>
            <a:ext cx="9144000" cy="4875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Dreptunghi 3"/>
          <p:cNvSpPr>
            <a:spLocks noChangeArrowheads="1"/>
          </p:cNvSpPr>
          <p:nvPr/>
        </p:nvSpPr>
        <p:spPr bwMode="auto">
          <a:xfrm>
            <a:off x="3563938" y="4875213"/>
            <a:ext cx="2951162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o-RO" sz="1000" b="1">
                <a:solidFill>
                  <a:schemeClr val="bg1"/>
                </a:solidFill>
              </a:rPr>
              <a:t> </a:t>
            </a:r>
            <a:r>
              <a:rPr lang="en-US" sz="1000" b="1">
                <a:solidFill>
                  <a:schemeClr val="bg1"/>
                </a:solidFill>
              </a:rPr>
              <a:t>©</a:t>
            </a:r>
            <a:r>
              <a:rPr lang="ro-RO" sz="1000" b="1">
                <a:solidFill>
                  <a:schemeClr val="bg1"/>
                </a:solidFill>
              </a:rPr>
              <a:t> mistyque - Castelul Peleş, Sinaia - Prahova</a:t>
            </a:r>
          </a:p>
        </p:txBody>
      </p:sp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ine 1" descr="angelescu - Dracula Castel.jpg"/>
          <p:cNvPicPr>
            <a:picLocks noChangeAspect="1"/>
          </p:cNvPicPr>
          <p:nvPr/>
        </p:nvPicPr>
        <p:blipFill>
          <a:blip r:embed="rId2" cstate="print"/>
          <a:srcRect b="25372"/>
          <a:stretch>
            <a:fillRect/>
          </a:stretch>
        </p:blipFill>
        <p:spPr bwMode="auto">
          <a:xfrm>
            <a:off x="0" y="0"/>
            <a:ext cx="9144000" cy="4875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Dreptunghi 2"/>
          <p:cNvSpPr>
            <a:spLocks noChangeArrowheads="1"/>
          </p:cNvSpPr>
          <p:nvPr/>
        </p:nvSpPr>
        <p:spPr bwMode="auto">
          <a:xfrm>
            <a:off x="3619500" y="4875213"/>
            <a:ext cx="2463800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o-RO" sz="1000" b="1">
                <a:solidFill>
                  <a:schemeClr val="bg1"/>
                </a:solidFill>
              </a:rPr>
              <a:t> </a:t>
            </a:r>
            <a:r>
              <a:rPr lang="en-US" sz="1000" b="1">
                <a:solidFill>
                  <a:schemeClr val="bg1"/>
                </a:solidFill>
              </a:rPr>
              <a:t>©</a:t>
            </a:r>
            <a:r>
              <a:rPr lang="ro-RO" sz="1000" b="1">
                <a:solidFill>
                  <a:schemeClr val="bg1"/>
                </a:solidFill>
              </a:rPr>
              <a:t> Angelescu – Castelul Bran, Brașov</a:t>
            </a:r>
          </a:p>
        </p:txBody>
      </p:sp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ine 1" descr="ROvi - Mănăstirea Bârsana - Maramureş, România2.jpg"/>
          <p:cNvPicPr>
            <a:picLocks noChangeAspect="1"/>
          </p:cNvPicPr>
          <p:nvPr/>
        </p:nvPicPr>
        <p:blipFill>
          <a:blip r:embed="rId2" cstate="print"/>
          <a:srcRect l="264" t="2026" r="377" b="1607"/>
          <a:stretch>
            <a:fillRect/>
          </a:stretch>
        </p:blipFill>
        <p:spPr bwMode="auto">
          <a:xfrm>
            <a:off x="0" y="339725"/>
            <a:ext cx="13789025" cy="431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Dreptunghi 2"/>
          <p:cNvSpPr>
            <a:spLocks noChangeArrowheads="1"/>
          </p:cNvSpPr>
          <p:nvPr/>
        </p:nvSpPr>
        <p:spPr bwMode="auto">
          <a:xfrm>
            <a:off x="3203575" y="4803775"/>
            <a:ext cx="2736850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000" b="1">
                <a:solidFill>
                  <a:schemeClr val="bg1"/>
                </a:solidFill>
              </a:rPr>
              <a:t>© </a:t>
            </a:r>
            <a:r>
              <a:rPr lang="vi-VN" sz="1000" b="1">
                <a:solidFill>
                  <a:schemeClr val="bg1"/>
                </a:solidFill>
              </a:rPr>
              <a:t>ROvi - Mănăstirea Bârsana</a:t>
            </a:r>
            <a:r>
              <a:rPr lang="en-US" sz="1000" b="1">
                <a:solidFill>
                  <a:schemeClr val="bg1"/>
                </a:solidFill>
              </a:rPr>
              <a:t>,</a:t>
            </a:r>
            <a:r>
              <a:rPr lang="vi-VN" sz="1000" b="1">
                <a:solidFill>
                  <a:schemeClr val="bg1"/>
                </a:solidFill>
              </a:rPr>
              <a:t> Maramureş</a:t>
            </a:r>
            <a:endParaRPr lang="ro-RO" sz="10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2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99 -2.77606E-6 L -0.25399 -2.77606E-6 " pathEditMode="relative" rAng="0" ptsTypes="AA">
                                      <p:cBhvr>
                                        <p:cTn id="6" dur="10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5" presetClass="path" presetSubtype="0" accel="50000" decel="5000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Motion origin="layout" path="M -0.25399 -2.77606E-6 L -0.50399 -2.77606E-6 " pathEditMode="relative" rAng="0" ptsTypes="AA">
                                      <p:cBhvr>
                                        <p:cTn id="8" dur="10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Dreptunghi 2"/>
          <p:cNvSpPr>
            <a:spLocks noChangeArrowheads="1"/>
          </p:cNvSpPr>
          <p:nvPr/>
        </p:nvSpPr>
        <p:spPr bwMode="auto">
          <a:xfrm>
            <a:off x="2700338" y="4897438"/>
            <a:ext cx="3816350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1000" b="1">
                <a:solidFill>
                  <a:schemeClr val="bg1"/>
                </a:solidFill>
              </a:rPr>
              <a:t> </a:t>
            </a:r>
            <a:r>
              <a:rPr lang="en-US" sz="1000" b="1">
                <a:solidFill>
                  <a:schemeClr val="bg1"/>
                </a:solidFill>
              </a:rPr>
              <a:t>©</a:t>
            </a:r>
            <a:r>
              <a:rPr lang="ro-RO" sz="1000" b="1">
                <a:solidFill>
                  <a:schemeClr val="bg1"/>
                </a:solidFill>
              </a:rPr>
              <a:t> BogdanGoim - Chilia lui Daniil Sihastrul, Putna - Suceava</a:t>
            </a:r>
          </a:p>
        </p:txBody>
      </p:sp>
      <p:pic>
        <p:nvPicPr>
          <p:cNvPr id="15363" name="Imagine 3" descr="z7.jpg"/>
          <p:cNvPicPr>
            <a:picLocks noChangeAspect="1"/>
          </p:cNvPicPr>
          <p:nvPr/>
        </p:nvPicPr>
        <p:blipFill>
          <a:blip r:embed="rId2" cstate="print"/>
          <a:srcRect l="398" t="427" r="398" b="1196"/>
          <a:stretch>
            <a:fillRect/>
          </a:stretch>
        </p:blipFill>
        <p:spPr bwMode="auto">
          <a:xfrm>
            <a:off x="0" y="0"/>
            <a:ext cx="9144000" cy="4875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ine 3" descr="Imagine11.jpg"/>
          <p:cNvPicPr>
            <a:picLocks noChangeAspect="1"/>
          </p:cNvPicPr>
          <p:nvPr/>
        </p:nvPicPr>
        <p:blipFill>
          <a:blip r:embed="rId2" cstate="print"/>
          <a:srcRect l="398" t="420" r="398" b="1552"/>
          <a:stretch>
            <a:fillRect/>
          </a:stretch>
        </p:blipFill>
        <p:spPr bwMode="auto">
          <a:xfrm>
            <a:off x="0" y="0"/>
            <a:ext cx="9144000" cy="4875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Dreptunghi 2"/>
          <p:cNvSpPr>
            <a:spLocks noChangeArrowheads="1"/>
          </p:cNvSpPr>
          <p:nvPr/>
        </p:nvSpPr>
        <p:spPr bwMode="auto">
          <a:xfrm>
            <a:off x="3348038" y="4875213"/>
            <a:ext cx="2514600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000" b="1">
                <a:solidFill>
                  <a:schemeClr val="bg1"/>
                </a:solidFill>
              </a:rPr>
              <a:t>©</a:t>
            </a:r>
            <a:r>
              <a:rPr lang="ro-RO" sz="1000" b="1">
                <a:solidFill>
                  <a:schemeClr val="bg1"/>
                </a:solidFill>
              </a:rPr>
              <a:t> BogdanGoim - Agatonul nou, Buzău</a:t>
            </a:r>
          </a:p>
        </p:txBody>
      </p:sp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Dreptunghi 2"/>
          <p:cNvSpPr>
            <a:spLocks noChangeArrowheads="1"/>
          </p:cNvSpPr>
          <p:nvPr/>
        </p:nvSpPr>
        <p:spPr bwMode="auto">
          <a:xfrm>
            <a:off x="2987675" y="4875213"/>
            <a:ext cx="3286125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000" b="1">
                <a:solidFill>
                  <a:schemeClr val="bg1"/>
                </a:solidFill>
              </a:rPr>
              <a:t>©</a:t>
            </a:r>
            <a:r>
              <a:rPr lang="ro-RO" sz="1000" b="1">
                <a:solidFill>
                  <a:schemeClr val="bg1"/>
                </a:solidFill>
              </a:rPr>
              <a:t> </a:t>
            </a:r>
            <a:r>
              <a:rPr lang="vi-VN" sz="1000" b="1">
                <a:solidFill>
                  <a:schemeClr val="bg1"/>
                </a:solidFill>
              </a:rPr>
              <a:t>BogdanGoim </a:t>
            </a:r>
            <a:r>
              <a:rPr lang="ro-RO" sz="1000" b="1">
                <a:solidFill>
                  <a:schemeClr val="bg1"/>
                </a:solidFill>
              </a:rPr>
              <a:t>- Chilia lui Iosif, satul Nucu - Buzău</a:t>
            </a:r>
          </a:p>
        </p:txBody>
      </p:sp>
      <p:pic>
        <p:nvPicPr>
          <p:cNvPr id="17411" name="Imagine 3" descr="w15.jpg"/>
          <p:cNvPicPr>
            <a:picLocks noChangeAspect="1"/>
          </p:cNvPicPr>
          <p:nvPr/>
        </p:nvPicPr>
        <p:blipFill>
          <a:blip r:embed="rId2" cstate="print"/>
          <a:srcRect l="398" t="505" r="398" b="1469"/>
          <a:stretch>
            <a:fillRect/>
          </a:stretch>
        </p:blipFill>
        <p:spPr bwMode="auto">
          <a:xfrm>
            <a:off x="0" y="0"/>
            <a:ext cx="9144000" cy="4875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Dreptunghi 2"/>
          <p:cNvSpPr>
            <a:spLocks noChangeArrowheads="1"/>
          </p:cNvSpPr>
          <p:nvPr/>
        </p:nvSpPr>
        <p:spPr bwMode="auto">
          <a:xfrm>
            <a:off x="4572000" y="4895850"/>
            <a:ext cx="4572000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1000" b="1">
                <a:solidFill>
                  <a:schemeClr val="bg1"/>
                </a:solidFill>
              </a:rPr>
              <a:t> </a:t>
            </a:r>
            <a:r>
              <a:rPr lang="en-US" sz="1000" b="1">
                <a:solidFill>
                  <a:schemeClr val="bg1"/>
                </a:solidFill>
              </a:rPr>
              <a:t>©</a:t>
            </a:r>
            <a:r>
              <a:rPr lang="ro-RO" sz="1000" b="1">
                <a:solidFill>
                  <a:schemeClr val="bg1"/>
                </a:solidFill>
              </a:rPr>
              <a:t> </a:t>
            </a:r>
            <a:r>
              <a:rPr lang="vi-VN" sz="1000" b="1">
                <a:solidFill>
                  <a:schemeClr val="bg1"/>
                </a:solidFill>
              </a:rPr>
              <a:t>BogdanGoim - Stânca ce conține chilia lui Dionisie </a:t>
            </a:r>
            <a:r>
              <a:rPr lang="ro-RO" sz="1000" b="1">
                <a:solidFill>
                  <a:schemeClr val="bg1"/>
                </a:solidFill>
              </a:rPr>
              <a:t>T</a:t>
            </a:r>
            <a:r>
              <a:rPr lang="vi-VN" sz="1000" b="1">
                <a:solidFill>
                  <a:schemeClr val="bg1"/>
                </a:solidFill>
              </a:rPr>
              <a:t>orcătorul, Buz</a:t>
            </a:r>
            <a:r>
              <a:rPr lang="ro-RO" sz="1000" b="1">
                <a:solidFill>
                  <a:schemeClr val="bg1"/>
                </a:solidFill>
              </a:rPr>
              <a:t>ă</a:t>
            </a:r>
            <a:r>
              <a:rPr lang="vi-VN" sz="1000" b="1">
                <a:solidFill>
                  <a:schemeClr val="bg1"/>
                </a:solidFill>
              </a:rPr>
              <a:t>u</a:t>
            </a:r>
            <a:endParaRPr lang="ro-RO" sz="1000" b="1">
              <a:solidFill>
                <a:schemeClr val="bg1"/>
              </a:solidFill>
            </a:endParaRPr>
          </a:p>
        </p:txBody>
      </p:sp>
      <p:pic>
        <p:nvPicPr>
          <p:cNvPr id="18435" name="Imagine 3" descr="z9.jpg"/>
          <p:cNvPicPr>
            <a:picLocks noChangeAspect="1"/>
          </p:cNvPicPr>
          <p:nvPr/>
        </p:nvPicPr>
        <p:blipFill>
          <a:blip r:embed="rId2" cstate="print"/>
          <a:srcRect l="39063" t="421" r="398" b="1135"/>
          <a:stretch>
            <a:fillRect/>
          </a:stretch>
        </p:blipFill>
        <p:spPr bwMode="auto">
          <a:xfrm>
            <a:off x="3563938" y="0"/>
            <a:ext cx="5580062" cy="4875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6" name="Dreptunghi 4"/>
          <p:cNvSpPr>
            <a:spLocks noChangeArrowheads="1"/>
          </p:cNvSpPr>
          <p:nvPr/>
        </p:nvSpPr>
        <p:spPr bwMode="auto">
          <a:xfrm>
            <a:off x="179388" y="4875213"/>
            <a:ext cx="3509962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1000" b="1">
                <a:solidFill>
                  <a:schemeClr val="bg1"/>
                </a:solidFill>
              </a:rPr>
              <a:t> </a:t>
            </a:r>
            <a:r>
              <a:rPr lang="en-US" sz="1000" b="1">
                <a:solidFill>
                  <a:schemeClr val="bg1"/>
                </a:solidFill>
              </a:rPr>
              <a:t>©</a:t>
            </a:r>
            <a:r>
              <a:rPr lang="ro-RO" sz="1000" b="1">
                <a:solidFill>
                  <a:schemeClr val="bg1"/>
                </a:solidFill>
              </a:rPr>
              <a:t> </a:t>
            </a:r>
            <a:r>
              <a:rPr lang="it-IT" sz="1000" b="1">
                <a:solidFill>
                  <a:schemeClr val="bg1"/>
                </a:solidFill>
              </a:rPr>
              <a:t>mistyque - Intrarea în chilia lui Dionisie Torcătorul</a:t>
            </a:r>
            <a:endParaRPr lang="ro-RO" sz="1000" b="1">
              <a:solidFill>
                <a:schemeClr val="bg1"/>
              </a:solidFill>
            </a:endParaRPr>
          </a:p>
        </p:txBody>
      </p:sp>
      <p:pic>
        <p:nvPicPr>
          <p:cNvPr id="18437" name="Imagine 5" descr="Imagine1de.jpg"/>
          <p:cNvPicPr>
            <a:picLocks noChangeAspect="1"/>
          </p:cNvPicPr>
          <p:nvPr/>
        </p:nvPicPr>
        <p:blipFill>
          <a:blip r:embed="rId3" cstate="print"/>
          <a:srcRect l="945" t="420" r="1271" b="1457"/>
          <a:stretch>
            <a:fillRect/>
          </a:stretch>
        </p:blipFill>
        <p:spPr bwMode="auto">
          <a:xfrm>
            <a:off x="0" y="0"/>
            <a:ext cx="3779838" cy="4875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9000">
    <p:split orient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Dreptunghi 4"/>
          <p:cNvSpPr>
            <a:spLocks noChangeArrowheads="1"/>
          </p:cNvSpPr>
          <p:nvPr/>
        </p:nvSpPr>
        <p:spPr bwMode="auto">
          <a:xfrm>
            <a:off x="2843213" y="4875213"/>
            <a:ext cx="3529012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1000" b="1">
                <a:solidFill>
                  <a:schemeClr val="bg1"/>
                </a:solidFill>
              </a:rPr>
              <a:t> © BogdanGoim - Şinca Veche (interior turlă) - Brașov</a:t>
            </a:r>
          </a:p>
        </p:txBody>
      </p:sp>
      <p:pic>
        <p:nvPicPr>
          <p:cNvPr id="19459" name="Imagine 4" descr="a1q.jpg"/>
          <p:cNvPicPr>
            <a:picLocks noChangeAspect="1"/>
          </p:cNvPicPr>
          <p:nvPr/>
        </p:nvPicPr>
        <p:blipFill>
          <a:blip r:embed="rId2" cstate="print"/>
          <a:srcRect l="2943" t="420" r="8823" b="1469"/>
          <a:stretch>
            <a:fillRect/>
          </a:stretch>
        </p:blipFill>
        <p:spPr bwMode="auto">
          <a:xfrm>
            <a:off x="3419475" y="-20638"/>
            <a:ext cx="5761038" cy="48958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0" name="Imagine 5" descr="a1q1.jpg"/>
          <p:cNvPicPr>
            <a:picLocks noChangeAspect="1"/>
          </p:cNvPicPr>
          <p:nvPr/>
        </p:nvPicPr>
        <p:blipFill>
          <a:blip r:embed="rId3" cstate="print"/>
          <a:srcRect l="1402" t="414" r="1933" b="1443"/>
          <a:stretch>
            <a:fillRect/>
          </a:stretch>
        </p:blipFill>
        <p:spPr bwMode="auto">
          <a:xfrm>
            <a:off x="-36513" y="0"/>
            <a:ext cx="3600451" cy="4875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9000">
    <p:split orient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ine 3" descr="Imagine12.jpg"/>
          <p:cNvPicPr>
            <a:picLocks noChangeAspect="1"/>
          </p:cNvPicPr>
          <p:nvPr/>
        </p:nvPicPr>
        <p:blipFill>
          <a:blip r:embed="rId2" cstate="print"/>
          <a:srcRect l="398" t="420" r="398" b="1265"/>
          <a:stretch>
            <a:fillRect/>
          </a:stretch>
        </p:blipFill>
        <p:spPr bwMode="auto">
          <a:xfrm>
            <a:off x="0" y="0"/>
            <a:ext cx="9144000" cy="4875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3" name="Dreptunghi 2"/>
          <p:cNvSpPr>
            <a:spLocks noChangeArrowheads="1"/>
          </p:cNvSpPr>
          <p:nvPr/>
        </p:nvSpPr>
        <p:spPr bwMode="auto">
          <a:xfrm>
            <a:off x="2303463" y="4875213"/>
            <a:ext cx="4572000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000" b="1">
                <a:solidFill>
                  <a:schemeClr val="bg1"/>
                </a:solidFill>
              </a:rPr>
              <a:t>© </a:t>
            </a:r>
            <a:r>
              <a:rPr lang="it-IT" sz="1000" b="1">
                <a:solidFill>
                  <a:schemeClr val="bg1"/>
                </a:solidFill>
              </a:rPr>
              <a:t>mm - Chilie s</a:t>
            </a:r>
            <a:r>
              <a:rPr lang="ro-RO" sz="1000" b="1">
                <a:solidFill>
                  <a:schemeClr val="bg1"/>
                </a:solidFill>
              </a:rPr>
              <a:t>ă</a:t>
            </a:r>
            <a:r>
              <a:rPr lang="it-IT" sz="1000" b="1">
                <a:solidFill>
                  <a:schemeClr val="bg1"/>
                </a:solidFill>
              </a:rPr>
              <a:t>pat</a:t>
            </a:r>
            <a:r>
              <a:rPr lang="ro-RO" sz="1000" b="1">
                <a:solidFill>
                  <a:schemeClr val="bg1"/>
                </a:solidFill>
              </a:rPr>
              <a:t>ă</a:t>
            </a:r>
            <a:r>
              <a:rPr lang="it-IT" sz="1000" b="1">
                <a:solidFill>
                  <a:schemeClr val="bg1"/>
                </a:solidFill>
              </a:rPr>
              <a:t> </a:t>
            </a:r>
            <a:r>
              <a:rPr lang="ro-RO" sz="1000" b="1">
                <a:solidFill>
                  <a:schemeClr val="bg1"/>
                </a:solidFill>
              </a:rPr>
              <a:t>î</a:t>
            </a:r>
            <a:r>
              <a:rPr lang="it-IT" sz="1000" b="1">
                <a:solidFill>
                  <a:schemeClr val="bg1"/>
                </a:solidFill>
              </a:rPr>
              <a:t>n st</a:t>
            </a:r>
            <a:r>
              <a:rPr lang="ro-RO" sz="1000" b="1">
                <a:solidFill>
                  <a:schemeClr val="bg1"/>
                </a:solidFill>
              </a:rPr>
              <a:t>â</a:t>
            </a:r>
            <a:r>
              <a:rPr lang="it-IT" sz="1000" b="1">
                <a:solidFill>
                  <a:schemeClr val="bg1"/>
                </a:solidFill>
              </a:rPr>
              <a:t>nc</a:t>
            </a:r>
            <a:r>
              <a:rPr lang="ro-RO" sz="1000" b="1">
                <a:solidFill>
                  <a:schemeClr val="bg1"/>
                </a:solidFill>
              </a:rPr>
              <a:t>ă </a:t>
            </a:r>
            <a:r>
              <a:rPr lang="it-IT" sz="1000" b="1">
                <a:solidFill>
                  <a:schemeClr val="bg1"/>
                </a:solidFill>
              </a:rPr>
              <a:t>la Biserica de Piatră de la </a:t>
            </a:r>
            <a:r>
              <a:rPr lang="ro-RO" sz="1000" b="1">
                <a:solidFill>
                  <a:schemeClr val="bg1"/>
                </a:solidFill>
              </a:rPr>
              <a:t>Aluniș, Buzău</a:t>
            </a:r>
          </a:p>
        </p:txBody>
      </p:sp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Dreptunghi 7"/>
          <p:cNvSpPr>
            <a:spLocks noChangeArrowheads="1"/>
          </p:cNvSpPr>
          <p:nvPr/>
        </p:nvSpPr>
        <p:spPr bwMode="auto">
          <a:xfrm>
            <a:off x="161925" y="4743450"/>
            <a:ext cx="87915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sz="1000" b="1">
                <a:solidFill>
                  <a:schemeClr val="bg1"/>
                </a:solidFill>
              </a:rPr>
              <a:t>© </a:t>
            </a:r>
            <a:r>
              <a:rPr lang="ro-RO" sz="1000" b="1">
                <a:solidFill>
                  <a:schemeClr val="bg1"/>
                </a:solidFill>
              </a:rPr>
              <a:t>tedyb - Muzeul Cucuteni, Iași </a:t>
            </a:r>
          </a:p>
          <a:p>
            <a:pPr algn="ctr"/>
            <a:r>
              <a:rPr lang="vi-VN" sz="1000">
                <a:solidFill>
                  <a:schemeClr val="bg1"/>
                </a:solidFill>
              </a:rPr>
              <a:t>Așezarea este celebră arheologic, pe Dealul Cetățuiei au fost descoperite vestigii ale culturii Cucuteni din neolitic</a:t>
            </a:r>
            <a:r>
              <a:rPr lang="ro-RO" sz="1000">
                <a:solidFill>
                  <a:schemeClr val="bg1"/>
                </a:solidFill>
              </a:rPr>
              <a:t> </a:t>
            </a:r>
            <a:r>
              <a:rPr lang="vi-VN" sz="1000">
                <a:solidFill>
                  <a:schemeClr val="bg1"/>
                </a:solidFill>
              </a:rPr>
              <a:t>(3000-4000 ani î.Chr</a:t>
            </a:r>
            <a:r>
              <a:rPr lang="en-US" sz="1000">
                <a:solidFill>
                  <a:schemeClr val="bg1"/>
                </a:solidFill>
              </a:rPr>
              <a:t>.</a:t>
            </a:r>
            <a:r>
              <a:rPr lang="ro-RO" sz="1000">
                <a:solidFill>
                  <a:schemeClr val="bg1"/>
                </a:solidFill>
              </a:rPr>
              <a:t>)</a:t>
            </a:r>
            <a:r>
              <a:rPr lang="vi-VN" sz="1000">
                <a:solidFill>
                  <a:schemeClr val="bg1"/>
                </a:solidFill>
              </a:rPr>
              <a:t>, unică în Europa.</a:t>
            </a:r>
            <a:endParaRPr lang="ro-RO" sz="1000">
              <a:solidFill>
                <a:schemeClr val="bg1"/>
              </a:solidFill>
            </a:endParaRPr>
          </a:p>
        </p:txBody>
      </p:sp>
      <p:pic>
        <p:nvPicPr>
          <p:cNvPr id="21507" name="Imagine 8" descr="bgt.jpg"/>
          <p:cNvPicPr>
            <a:picLocks noChangeAspect="1"/>
          </p:cNvPicPr>
          <p:nvPr/>
        </p:nvPicPr>
        <p:blipFill>
          <a:blip r:embed="rId2" cstate="print"/>
          <a:srcRect l="398" t="421" r="398" b="1199"/>
          <a:stretch>
            <a:fillRect/>
          </a:stretch>
        </p:blipFill>
        <p:spPr bwMode="auto">
          <a:xfrm>
            <a:off x="0" y="0"/>
            <a:ext cx="9144000" cy="4803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7000">
    <p:split orient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ine 3" descr="Imagine13.jpg"/>
          <p:cNvPicPr>
            <a:picLocks noChangeAspect="1"/>
          </p:cNvPicPr>
          <p:nvPr/>
        </p:nvPicPr>
        <p:blipFill>
          <a:blip r:embed="rId2" cstate="print"/>
          <a:srcRect l="398" t="421" r="398" b="780"/>
          <a:stretch>
            <a:fillRect/>
          </a:stretch>
        </p:blipFill>
        <p:spPr bwMode="auto">
          <a:xfrm>
            <a:off x="0" y="-20638"/>
            <a:ext cx="9144000" cy="48958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1" name="Dreptunghi 3"/>
          <p:cNvSpPr>
            <a:spLocks noChangeArrowheads="1"/>
          </p:cNvSpPr>
          <p:nvPr/>
        </p:nvSpPr>
        <p:spPr bwMode="auto">
          <a:xfrm>
            <a:off x="3492500" y="4875213"/>
            <a:ext cx="2173288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000" b="1">
                <a:solidFill>
                  <a:schemeClr val="bg1"/>
                </a:solidFill>
              </a:rPr>
              <a:t>© </a:t>
            </a:r>
            <a:r>
              <a:rPr lang="vi-VN" sz="1000" b="1">
                <a:solidFill>
                  <a:schemeClr val="bg1"/>
                </a:solidFill>
              </a:rPr>
              <a:t>mistyque - pe brână</a:t>
            </a:r>
            <a:r>
              <a:rPr lang="ro-RO" sz="1000" b="1">
                <a:solidFill>
                  <a:schemeClr val="bg1"/>
                </a:solidFill>
              </a:rPr>
              <a:t>, Caraiman</a:t>
            </a:r>
          </a:p>
        </p:txBody>
      </p:sp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Dreptunghi 2"/>
          <p:cNvSpPr>
            <a:spLocks noChangeArrowheads="1"/>
          </p:cNvSpPr>
          <p:nvPr/>
        </p:nvSpPr>
        <p:spPr bwMode="auto">
          <a:xfrm>
            <a:off x="3502025" y="4875213"/>
            <a:ext cx="2606675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000" b="1">
                <a:solidFill>
                  <a:schemeClr val="bg1"/>
                </a:solidFill>
              </a:rPr>
              <a:t>© </a:t>
            </a:r>
            <a:r>
              <a:rPr lang="ro-RO" sz="1000" b="1">
                <a:solidFill>
                  <a:schemeClr val="bg1"/>
                </a:solidFill>
              </a:rPr>
              <a:t>AlexisRo</a:t>
            </a:r>
            <a:r>
              <a:rPr lang="en-US" sz="1000" b="1">
                <a:solidFill>
                  <a:schemeClr val="bg1"/>
                </a:solidFill>
              </a:rPr>
              <a:t> </a:t>
            </a:r>
            <a:r>
              <a:rPr lang="ro-RO" sz="1000" b="1">
                <a:solidFill>
                  <a:schemeClr val="bg1"/>
                </a:solidFill>
              </a:rPr>
              <a:t>- Piatra Arsă, Platoul Bucegi</a:t>
            </a:r>
          </a:p>
        </p:txBody>
      </p:sp>
      <p:pic>
        <p:nvPicPr>
          <p:cNvPr id="23555" name="Imagine 3" descr="a15.jpg"/>
          <p:cNvPicPr>
            <a:picLocks noChangeAspect="1"/>
          </p:cNvPicPr>
          <p:nvPr/>
        </p:nvPicPr>
        <p:blipFill>
          <a:blip r:embed="rId2" cstate="print"/>
          <a:srcRect l="398" t="146" r="398" b="1054"/>
          <a:stretch>
            <a:fillRect/>
          </a:stretch>
        </p:blipFill>
        <p:spPr bwMode="auto">
          <a:xfrm>
            <a:off x="0" y="-20638"/>
            <a:ext cx="9144000" cy="48958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Dreptunghi 2"/>
          <p:cNvSpPr>
            <a:spLocks noChangeArrowheads="1"/>
          </p:cNvSpPr>
          <p:nvPr/>
        </p:nvSpPr>
        <p:spPr bwMode="auto">
          <a:xfrm>
            <a:off x="2228850" y="4875213"/>
            <a:ext cx="4719638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o-RO" sz="1000" b="1">
                <a:solidFill>
                  <a:schemeClr val="bg1"/>
                </a:solidFill>
              </a:rPr>
              <a:t>© AlexisRo – antrenament la înălțime (1950 m) - Piatra Arsă, Platoul Bucegi</a:t>
            </a:r>
          </a:p>
        </p:txBody>
      </p:sp>
      <p:pic>
        <p:nvPicPr>
          <p:cNvPr id="24579" name="Imagine 3" descr="a16.jpg"/>
          <p:cNvPicPr>
            <a:picLocks noChangeAspect="1"/>
          </p:cNvPicPr>
          <p:nvPr/>
        </p:nvPicPr>
        <p:blipFill>
          <a:blip r:embed="rId2" cstate="print"/>
          <a:srcRect l="777" t="1895" r="398" b="1199"/>
          <a:stretch>
            <a:fillRect/>
          </a:stretch>
        </p:blipFill>
        <p:spPr bwMode="auto">
          <a:xfrm>
            <a:off x="0" y="0"/>
            <a:ext cx="9144000" cy="4875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ine 3" descr="Imagine7.jpg"/>
          <p:cNvPicPr>
            <a:picLocks noChangeAspect="1"/>
          </p:cNvPicPr>
          <p:nvPr/>
        </p:nvPicPr>
        <p:blipFill>
          <a:blip r:embed="rId2" cstate="print"/>
          <a:srcRect l="398" t="146" r="398" b="1054"/>
          <a:stretch>
            <a:fillRect/>
          </a:stretch>
        </p:blipFill>
        <p:spPr bwMode="auto">
          <a:xfrm>
            <a:off x="0" y="-20638"/>
            <a:ext cx="9144000" cy="48958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3" name="Dreptunghi 3"/>
          <p:cNvSpPr>
            <a:spLocks noChangeArrowheads="1"/>
          </p:cNvSpPr>
          <p:nvPr/>
        </p:nvSpPr>
        <p:spPr bwMode="auto">
          <a:xfrm>
            <a:off x="3276600" y="4875213"/>
            <a:ext cx="2562225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o-RO" sz="1000" b="1">
                <a:solidFill>
                  <a:schemeClr val="bg1"/>
                </a:solidFill>
              </a:rPr>
              <a:t> </a:t>
            </a:r>
            <a:r>
              <a:rPr lang="en-US" sz="1000" b="1">
                <a:solidFill>
                  <a:schemeClr val="bg1"/>
                </a:solidFill>
              </a:rPr>
              <a:t>©</a:t>
            </a:r>
            <a:r>
              <a:rPr lang="ro-RO" sz="1000" b="1">
                <a:solidFill>
                  <a:schemeClr val="bg1"/>
                </a:solidFill>
              </a:rPr>
              <a:t> mistyque – Babele (2292 m), Bușteni</a:t>
            </a:r>
          </a:p>
        </p:txBody>
      </p:sp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ine 1" descr="Romania-Dracula Castle.jpg"/>
          <p:cNvPicPr>
            <a:picLocks noChangeAspect="1"/>
          </p:cNvPicPr>
          <p:nvPr/>
        </p:nvPicPr>
        <p:blipFill>
          <a:blip r:embed="rId2" cstate="print"/>
          <a:srcRect l="1028" t="4294" r="981" b="1045"/>
          <a:stretch>
            <a:fillRect/>
          </a:stretch>
        </p:blipFill>
        <p:spPr bwMode="auto">
          <a:xfrm>
            <a:off x="0" y="-20638"/>
            <a:ext cx="9144000" cy="48958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7" name="Dreptunghi 3"/>
          <p:cNvSpPr>
            <a:spLocks noChangeArrowheads="1"/>
          </p:cNvSpPr>
          <p:nvPr/>
        </p:nvSpPr>
        <p:spPr bwMode="auto">
          <a:xfrm>
            <a:off x="3276600" y="4875213"/>
            <a:ext cx="2606675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o-RO" sz="1000" b="1">
                <a:solidFill>
                  <a:schemeClr val="bg1"/>
                </a:solidFill>
              </a:rPr>
              <a:t> </a:t>
            </a:r>
            <a:r>
              <a:rPr lang="en-US" sz="1000" b="1">
                <a:solidFill>
                  <a:schemeClr val="bg1"/>
                </a:solidFill>
              </a:rPr>
              <a:t>©</a:t>
            </a:r>
            <a:r>
              <a:rPr lang="ro-RO" sz="1000" b="1">
                <a:solidFill>
                  <a:schemeClr val="bg1"/>
                </a:solidFill>
              </a:rPr>
              <a:t> mistyque – Sfinxul (2.216 m), Bușteni</a:t>
            </a:r>
          </a:p>
        </p:txBody>
      </p:sp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Dreptunghi 2"/>
          <p:cNvSpPr>
            <a:spLocks noChangeArrowheads="1"/>
          </p:cNvSpPr>
          <p:nvPr/>
        </p:nvSpPr>
        <p:spPr bwMode="auto">
          <a:xfrm>
            <a:off x="3492500" y="4875213"/>
            <a:ext cx="2159000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000" b="1">
                <a:solidFill>
                  <a:schemeClr val="bg1"/>
                </a:solidFill>
              </a:rPr>
              <a:t>© </a:t>
            </a:r>
            <a:r>
              <a:rPr lang="it-IT" sz="1000" b="1">
                <a:solidFill>
                  <a:schemeClr val="bg1"/>
                </a:solidFill>
              </a:rPr>
              <a:t>mm – </a:t>
            </a:r>
            <a:r>
              <a:rPr lang="ro-RO" sz="1000" b="1">
                <a:solidFill>
                  <a:schemeClr val="bg1"/>
                </a:solidFill>
              </a:rPr>
              <a:t>Masivul </a:t>
            </a:r>
            <a:r>
              <a:rPr lang="it-IT" sz="1000" b="1">
                <a:solidFill>
                  <a:schemeClr val="bg1"/>
                </a:solidFill>
              </a:rPr>
              <a:t>Piatra Craiului</a:t>
            </a:r>
            <a:endParaRPr lang="ro-RO" sz="1000" b="1">
              <a:solidFill>
                <a:schemeClr val="bg1"/>
              </a:solidFill>
            </a:endParaRPr>
          </a:p>
        </p:txBody>
      </p:sp>
      <p:pic>
        <p:nvPicPr>
          <p:cNvPr id="27651" name="Imagine 3" descr="s7.jpg"/>
          <p:cNvPicPr>
            <a:picLocks noChangeAspect="1"/>
          </p:cNvPicPr>
          <p:nvPr/>
        </p:nvPicPr>
        <p:blipFill>
          <a:blip r:embed="rId2" cstate="print"/>
          <a:srcRect l="398" t="423" r="398" b="1102"/>
          <a:stretch>
            <a:fillRect/>
          </a:stretch>
        </p:blipFill>
        <p:spPr bwMode="auto">
          <a:xfrm>
            <a:off x="0" y="0"/>
            <a:ext cx="9207500" cy="4875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Dreptunghi 2"/>
          <p:cNvSpPr>
            <a:spLocks noChangeArrowheads="1"/>
          </p:cNvSpPr>
          <p:nvPr/>
        </p:nvSpPr>
        <p:spPr bwMode="auto">
          <a:xfrm>
            <a:off x="3059113" y="4875213"/>
            <a:ext cx="3017837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000" b="1">
                <a:solidFill>
                  <a:schemeClr val="bg1"/>
                </a:solidFill>
              </a:rPr>
              <a:t>© </a:t>
            </a:r>
            <a:r>
              <a:rPr lang="it-IT" sz="1000" b="1">
                <a:solidFill>
                  <a:schemeClr val="bg1"/>
                </a:solidFill>
              </a:rPr>
              <a:t>mm – </a:t>
            </a:r>
            <a:r>
              <a:rPr lang="ro-RO" sz="1000" b="1">
                <a:solidFill>
                  <a:schemeClr val="bg1"/>
                </a:solidFill>
              </a:rPr>
              <a:t>Masivul </a:t>
            </a:r>
            <a:r>
              <a:rPr lang="it-IT" sz="1000" b="1">
                <a:solidFill>
                  <a:schemeClr val="bg1"/>
                </a:solidFill>
              </a:rPr>
              <a:t>Piatra Craiului, Creasta Sudică</a:t>
            </a:r>
            <a:endParaRPr lang="ro-RO" sz="1000" b="1">
              <a:solidFill>
                <a:schemeClr val="bg1"/>
              </a:solidFill>
            </a:endParaRPr>
          </a:p>
        </p:txBody>
      </p:sp>
      <p:pic>
        <p:nvPicPr>
          <p:cNvPr id="28675" name="Imagine 3" descr="z15.jpg"/>
          <p:cNvPicPr>
            <a:picLocks noChangeAspect="1"/>
          </p:cNvPicPr>
          <p:nvPr/>
        </p:nvPicPr>
        <p:blipFill>
          <a:blip r:embed="rId2" cstate="print"/>
          <a:srcRect l="398" t="423" r="398" b="684"/>
          <a:stretch>
            <a:fillRect/>
          </a:stretch>
        </p:blipFill>
        <p:spPr bwMode="auto">
          <a:xfrm>
            <a:off x="0" y="0"/>
            <a:ext cx="9144000" cy="4875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ine 2" descr="mm - Piatra Craiului - Creasta Sudică7.jpg"/>
          <p:cNvPicPr>
            <a:picLocks noChangeAspect="1"/>
          </p:cNvPicPr>
          <p:nvPr/>
        </p:nvPicPr>
        <p:blipFill>
          <a:blip r:embed="rId2" cstate="print"/>
          <a:srcRect b="28900"/>
          <a:stretch>
            <a:fillRect/>
          </a:stretch>
        </p:blipFill>
        <p:spPr bwMode="auto">
          <a:xfrm>
            <a:off x="0" y="0"/>
            <a:ext cx="9144000" cy="4875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699" name="Dreptunghi 2"/>
          <p:cNvSpPr>
            <a:spLocks noChangeArrowheads="1"/>
          </p:cNvSpPr>
          <p:nvPr/>
        </p:nvSpPr>
        <p:spPr bwMode="auto">
          <a:xfrm>
            <a:off x="3059113" y="4875213"/>
            <a:ext cx="3017837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000" b="1">
                <a:solidFill>
                  <a:schemeClr val="bg1"/>
                </a:solidFill>
              </a:rPr>
              <a:t>© </a:t>
            </a:r>
            <a:r>
              <a:rPr lang="it-IT" sz="1000" b="1">
                <a:solidFill>
                  <a:schemeClr val="bg1"/>
                </a:solidFill>
              </a:rPr>
              <a:t>mm – </a:t>
            </a:r>
            <a:r>
              <a:rPr lang="ro-RO" sz="1000" b="1">
                <a:solidFill>
                  <a:schemeClr val="bg1"/>
                </a:solidFill>
              </a:rPr>
              <a:t>Masivul </a:t>
            </a:r>
            <a:r>
              <a:rPr lang="it-IT" sz="1000" b="1">
                <a:solidFill>
                  <a:schemeClr val="bg1"/>
                </a:solidFill>
              </a:rPr>
              <a:t>Piatra Craiului, Creasta Sudică</a:t>
            </a:r>
            <a:endParaRPr lang="ro-RO" sz="10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ine 1" descr="Pensiunea LACUL LINIŞTIT- Staţiunea MONEASA - jud. ARAD  Pension QUIET LAKE - Moneasa - Arad County.jpg"/>
          <p:cNvPicPr>
            <a:picLocks noChangeAspect="1"/>
          </p:cNvPicPr>
          <p:nvPr/>
        </p:nvPicPr>
        <p:blipFill>
          <a:blip r:embed="rId2" cstate="print"/>
          <a:srcRect t="8002" b="20898"/>
          <a:stretch>
            <a:fillRect/>
          </a:stretch>
        </p:blipFill>
        <p:spPr bwMode="auto">
          <a:xfrm>
            <a:off x="0" y="0"/>
            <a:ext cx="9144000" cy="4875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3" name="Dreptunghi 2"/>
          <p:cNvSpPr>
            <a:spLocks noChangeArrowheads="1"/>
          </p:cNvSpPr>
          <p:nvPr/>
        </p:nvSpPr>
        <p:spPr bwMode="auto">
          <a:xfrm>
            <a:off x="2843213" y="4875213"/>
            <a:ext cx="3452812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000" b="1">
                <a:solidFill>
                  <a:schemeClr val="bg1"/>
                </a:solidFill>
              </a:rPr>
              <a:t>© </a:t>
            </a:r>
            <a:r>
              <a:rPr lang="vi-VN" sz="1000" b="1">
                <a:solidFill>
                  <a:schemeClr val="bg1"/>
                </a:solidFill>
              </a:rPr>
              <a:t>BogdanGoim</a:t>
            </a:r>
            <a:r>
              <a:rPr lang="en-US" sz="1000" b="1">
                <a:solidFill>
                  <a:schemeClr val="bg1"/>
                </a:solidFill>
              </a:rPr>
              <a:t> - </a:t>
            </a:r>
            <a:r>
              <a:rPr lang="vi-VN" sz="1000" b="1">
                <a:solidFill>
                  <a:schemeClr val="bg1"/>
                </a:solidFill>
              </a:rPr>
              <a:t>Piramida </a:t>
            </a:r>
            <a:r>
              <a:rPr lang="ro-RO" sz="1000" b="1">
                <a:solidFill>
                  <a:schemeClr val="bg1"/>
                </a:solidFill>
              </a:rPr>
              <a:t>Masivului </a:t>
            </a:r>
            <a:r>
              <a:rPr lang="vi-VN" sz="1000" b="1">
                <a:solidFill>
                  <a:schemeClr val="bg1"/>
                </a:solidFill>
              </a:rPr>
              <a:t>Ceahlău</a:t>
            </a:r>
            <a:r>
              <a:rPr lang="ro-RO" sz="1000" b="1">
                <a:solidFill>
                  <a:schemeClr val="bg1"/>
                </a:solidFill>
              </a:rPr>
              <a:t>, Neamț</a:t>
            </a:r>
          </a:p>
        </p:txBody>
      </p:sp>
    </p:spTree>
  </p:cSld>
  <p:clrMapOvr>
    <a:masterClrMapping/>
  </p:clrMapOvr>
  <p:transition spd="slow" advTm="9000">
    <p:split orient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ine 1" descr="Eu și piramida CeahlăuluiBy BogdanGoim.jpg"/>
          <p:cNvPicPr>
            <a:picLocks noChangeAspect="1"/>
          </p:cNvPicPr>
          <p:nvPr/>
        </p:nvPicPr>
        <p:blipFill>
          <a:blip r:embed="rId2" cstate="print"/>
          <a:srcRect t="7350"/>
          <a:stretch>
            <a:fillRect/>
          </a:stretch>
        </p:blipFill>
        <p:spPr bwMode="auto">
          <a:xfrm>
            <a:off x="0" y="-20638"/>
            <a:ext cx="9144000" cy="48958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7" name="Dreptunghi 2"/>
          <p:cNvSpPr>
            <a:spLocks noChangeArrowheads="1"/>
          </p:cNvSpPr>
          <p:nvPr/>
        </p:nvSpPr>
        <p:spPr bwMode="auto">
          <a:xfrm>
            <a:off x="3059113" y="4875213"/>
            <a:ext cx="3033712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000" b="1">
                <a:solidFill>
                  <a:schemeClr val="bg1"/>
                </a:solidFill>
              </a:rPr>
              <a:t>© </a:t>
            </a:r>
            <a:r>
              <a:rPr lang="vi-VN" sz="1000" b="1">
                <a:solidFill>
                  <a:schemeClr val="bg1"/>
                </a:solidFill>
              </a:rPr>
              <a:t>BogdanGoim</a:t>
            </a:r>
            <a:r>
              <a:rPr lang="ro-RO" sz="1000" b="1">
                <a:solidFill>
                  <a:schemeClr val="bg1"/>
                </a:solidFill>
              </a:rPr>
              <a:t> </a:t>
            </a:r>
            <a:r>
              <a:rPr lang="en-US" sz="1000" b="1">
                <a:solidFill>
                  <a:schemeClr val="bg1"/>
                </a:solidFill>
              </a:rPr>
              <a:t>- “</a:t>
            </a:r>
            <a:r>
              <a:rPr lang="vi-VN" sz="1000" b="1">
                <a:solidFill>
                  <a:schemeClr val="bg1"/>
                </a:solidFill>
              </a:rPr>
              <a:t>Eu și piramida Ceahlăului</a:t>
            </a:r>
            <a:r>
              <a:rPr lang="en-US" sz="1000" b="1">
                <a:solidFill>
                  <a:schemeClr val="bg1"/>
                </a:solidFill>
              </a:rPr>
              <a:t>”</a:t>
            </a:r>
            <a:endParaRPr lang="ro-RO" sz="10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9000">
    <p:split orient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Dreptunghi 2"/>
          <p:cNvSpPr>
            <a:spLocks noChangeArrowheads="1"/>
          </p:cNvSpPr>
          <p:nvPr/>
        </p:nvSpPr>
        <p:spPr bwMode="auto">
          <a:xfrm>
            <a:off x="3563938" y="4875213"/>
            <a:ext cx="2160587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1000" b="1">
                <a:solidFill>
                  <a:schemeClr val="bg1"/>
                </a:solidFill>
              </a:rPr>
              <a:t>© </a:t>
            </a:r>
            <a:r>
              <a:rPr lang="ro-RO" sz="1000" b="1">
                <a:solidFill>
                  <a:schemeClr val="bg1"/>
                </a:solidFill>
                <a:cs typeface="Arial" charset="0"/>
              </a:rPr>
              <a:t>FlinstoneRO – Munții Făgăraș </a:t>
            </a:r>
          </a:p>
        </p:txBody>
      </p:sp>
      <p:pic>
        <p:nvPicPr>
          <p:cNvPr id="32771" name="Imagine 3" descr="1v1.jpg"/>
          <p:cNvPicPr>
            <a:picLocks noChangeAspect="1"/>
          </p:cNvPicPr>
          <p:nvPr/>
        </p:nvPicPr>
        <p:blipFill>
          <a:blip r:embed="rId2" cstate="print"/>
          <a:srcRect l="398" t="420" r="398" b="1552"/>
          <a:stretch>
            <a:fillRect/>
          </a:stretch>
        </p:blipFill>
        <p:spPr bwMode="auto">
          <a:xfrm>
            <a:off x="0" y="0"/>
            <a:ext cx="9144000" cy="4875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ine 1" descr="m.jpg"/>
          <p:cNvPicPr>
            <a:picLocks noChangeAspect="1"/>
          </p:cNvPicPr>
          <p:nvPr/>
        </p:nvPicPr>
        <p:blipFill>
          <a:blip r:embed="rId2" cstate="print"/>
          <a:srcRect l="398" t="420" r="398" b="1297"/>
          <a:stretch>
            <a:fillRect/>
          </a:stretch>
        </p:blipFill>
        <p:spPr bwMode="auto">
          <a:xfrm>
            <a:off x="0" y="0"/>
            <a:ext cx="9144000" cy="4875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5" name="Dreptunghi 3"/>
          <p:cNvSpPr>
            <a:spLocks noChangeArrowheads="1"/>
          </p:cNvSpPr>
          <p:nvPr/>
        </p:nvSpPr>
        <p:spPr bwMode="auto">
          <a:xfrm>
            <a:off x="2339975" y="4875213"/>
            <a:ext cx="4464050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000" b="1">
                <a:solidFill>
                  <a:schemeClr val="bg1"/>
                </a:solidFill>
              </a:rPr>
              <a:t>© Angelescu – </a:t>
            </a:r>
            <a:r>
              <a:rPr lang="ro-RO" sz="1000" b="1">
                <a:solidFill>
                  <a:schemeClr val="bg1"/>
                </a:solidFill>
              </a:rPr>
              <a:t>Lacul </a:t>
            </a:r>
            <a:r>
              <a:rPr lang="en-US" sz="1000" b="1">
                <a:solidFill>
                  <a:schemeClr val="bg1"/>
                </a:solidFill>
              </a:rPr>
              <a:t>B</a:t>
            </a:r>
            <a:r>
              <a:rPr lang="ro-RO" sz="1000" b="1">
                <a:solidFill>
                  <a:schemeClr val="bg1"/>
                </a:solidFill>
              </a:rPr>
              <a:t>â</a:t>
            </a:r>
            <a:r>
              <a:rPr lang="en-US" sz="1000" b="1">
                <a:solidFill>
                  <a:schemeClr val="bg1"/>
                </a:solidFill>
              </a:rPr>
              <a:t>lea </a:t>
            </a:r>
            <a:r>
              <a:rPr lang="ro-RO" sz="1000" b="1">
                <a:solidFill>
                  <a:schemeClr val="bg1"/>
                </a:solidFill>
              </a:rPr>
              <a:t>și biserica din gheață</a:t>
            </a:r>
            <a:r>
              <a:rPr lang="en-US" sz="1000" b="1">
                <a:solidFill>
                  <a:schemeClr val="bg1"/>
                </a:solidFill>
              </a:rPr>
              <a:t>, apr</a:t>
            </a:r>
            <a:r>
              <a:rPr lang="ro-RO" sz="1000" b="1">
                <a:solidFill>
                  <a:schemeClr val="bg1"/>
                </a:solidFill>
              </a:rPr>
              <a:t>ilie</a:t>
            </a:r>
            <a:r>
              <a:rPr lang="en-US" sz="1000" b="1">
                <a:solidFill>
                  <a:schemeClr val="bg1"/>
                </a:solidFill>
              </a:rPr>
              <a:t> 2010 - Sibiu</a:t>
            </a:r>
            <a:endParaRPr lang="ro-RO" sz="10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ine 2" descr="angelescu - Ice Church- faith--apr contest 2010- Fagaras mountain....jpg"/>
          <p:cNvPicPr>
            <a:picLocks noChangeAspect="1"/>
          </p:cNvPicPr>
          <p:nvPr/>
        </p:nvPicPr>
        <p:blipFill>
          <a:blip r:embed="rId2" cstate="print"/>
          <a:srcRect t="10936" b="9415"/>
          <a:stretch>
            <a:fillRect/>
          </a:stretch>
        </p:blipFill>
        <p:spPr bwMode="auto">
          <a:xfrm>
            <a:off x="0" y="0"/>
            <a:ext cx="9144000" cy="4875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19" name="Dreptunghi 3"/>
          <p:cNvSpPr>
            <a:spLocks noChangeArrowheads="1"/>
          </p:cNvSpPr>
          <p:nvPr/>
        </p:nvSpPr>
        <p:spPr bwMode="auto">
          <a:xfrm>
            <a:off x="2555875" y="4875213"/>
            <a:ext cx="4248150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000" b="1">
                <a:solidFill>
                  <a:schemeClr val="bg1"/>
                </a:solidFill>
              </a:rPr>
              <a:t>© Angelescu – B</a:t>
            </a:r>
            <a:r>
              <a:rPr lang="ro-RO" sz="1000" b="1">
                <a:solidFill>
                  <a:schemeClr val="bg1"/>
                </a:solidFill>
              </a:rPr>
              <a:t>iserica din gheață (2034 m) </a:t>
            </a:r>
            <a:r>
              <a:rPr lang="en-US" sz="1000" b="1">
                <a:solidFill>
                  <a:schemeClr val="bg1"/>
                </a:solidFill>
              </a:rPr>
              <a:t>- Mun</a:t>
            </a:r>
            <a:r>
              <a:rPr lang="ro-RO" sz="1000" b="1">
                <a:solidFill>
                  <a:schemeClr val="bg1"/>
                </a:solidFill>
              </a:rPr>
              <a:t>ții Făgăraș</a:t>
            </a:r>
          </a:p>
        </p:txBody>
      </p:sp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ine 1" descr="angelescu - Ice Church-Fagaras mountains-by Angelescu.jpg"/>
          <p:cNvPicPr>
            <a:picLocks noChangeAspect="1"/>
          </p:cNvPicPr>
          <p:nvPr/>
        </p:nvPicPr>
        <p:blipFill>
          <a:blip r:embed="rId2" cstate="print"/>
          <a:srcRect b="20003"/>
          <a:stretch>
            <a:fillRect/>
          </a:stretch>
        </p:blipFill>
        <p:spPr bwMode="auto">
          <a:xfrm>
            <a:off x="0" y="-20638"/>
            <a:ext cx="9142413" cy="48958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3" name="Dreptunghi 3"/>
          <p:cNvSpPr>
            <a:spLocks noChangeArrowheads="1"/>
          </p:cNvSpPr>
          <p:nvPr/>
        </p:nvSpPr>
        <p:spPr bwMode="auto">
          <a:xfrm>
            <a:off x="2555875" y="4875213"/>
            <a:ext cx="4248150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000" b="1">
                <a:solidFill>
                  <a:schemeClr val="bg1"/>
                </a:solidFill>
              </a:rPr>
              <a:t>© Angelescu – B</a:t>
            </a:r>
            <a:r>
              <a:rPr lang="ro-RO" sz="1000" b="1">
                <a:solidFill>
                  <a:schemeClr val="bg1"/>
                </a:solidFill>
              </a:rPr>
              <a:t>iserica din gheață (</a:t>
            </a:r>
            <a:r>
              <a:rPr lang="en-US" sz="1000" b="1">
                <a:solidFill>
                  <a:schemeClr val="bg1"/>
                </a:solidFill>
              </a:rPr>
              <a:t>apr</a:t>
            </a:r>
            <a:r>
              <a:rPr lang="ro-RO" sz="1000" b="1">
                <a:solidFill>
                  <a:schemeClr val="bg1"/>
                </a:solidFill>
              </a:rPr>
              <a:t>ilie, </a:t>
            </a:r>
            <a:r>
              <a:rPr lang="en-US" sz="1000" b="1">
                <a:solidFill>
                  <a:schemeClr val="bg1"/>
                </a:solidFill>
              </a:rPr>
              <a:t>2010</a:t>
            </a:r>
            <a:r>
              <a:rPr lang="ro-RO" sz="1000" b="1">
                <a:solidFill>
                  <a:schemeClr val="bg1"/>
                </a:solidFill>
              </a:rPr>
              <a:t>) </a:t>
            </a:r>
            <a:r>
              <a:rPr lang="en-US" sz="1000" b="1">
                <a:solidFill>
                  <a:schemeClr val="bg1"/>
                </a:solidFill>
              </a:rPr>
              <a:t>- Mun</a:t>
            </a:r>
            <a:r>
              <a:rPr lang="ro-RO" sz="1000" b="1">
                <a:solidFill>
                  <a:schemeClr val="bg1"/>
                </a:solidFill>
              </a:rPr>
              <a:t>ții Făgăraș</a:t>
            </a:r>
          </a:p>
        </p:txBody>
      </p:sp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ine 1" descr="m2.jpg"/>
          <p:cNvPicPr>
            <a:picLocks noChangeAspect="1"/>
          </p:cNvPicPr>
          <p:nvPr/>
        </p:nvPicPr>
        <p:blipFill>
          <a:blip r:embed="rId2" cstate="print"/>
          <a:srcRect l="777" t="423" r="398" b="943"/>
          <a:stretch>
            <a:fillRect/>
          </a:stretch>
        </p:blipFill>
        <p:spPr bwMode="auto">
          <a:xfrm>
            <a:off x="0" y="0"/>
            <a:ext cx="9144000" cy="4875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67" name="Dreptunghi 3"/>
          <p:cNvSpPr>
            <a:spLocks noChangeArrowheads="1"/>
          </p:cNvSpPr>
          <p:nvPr/>
        </p:nvSpPr>
        <p:spPr bwMode="auto">
          <a:xfrm>
            <a:off x="2771775" y="4875213"/>
            <a:ext cx="3744913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000" b="1">
                <a:solidFill>
                  <a:schemeClr val="bg1"/>
                </a:solidFill>
              </a:rPr>
              <a:t>©</a:t>
            </a:r>
            <a:r>
              <a:rPr lang="ro-RO" sz="1000" b="1">
                <a:solidFill>
                  <a:schemeClr val="bg1"/>
                </a:solidFill>
              </a:rPr>
              <a:t> </a:t>
            </a:r>
            <a:r>
              <a:rPr lang="en-US" sz="1000" b="1">
                <a:solidFill>
                  <a:schemeClr val="bg1"/>
                </a:solidFill>
              </a:rPr>
              <a:t>A</a:t>
            </a:r>
            <a:r>
              <a:rPr lang="ro-RO" sz="1000" b="1">
                <a:solidFill>
                  <a:schemeClr val="bg1"/>
                </a:solidFill>
              </a:rPr>
              <a:t>ngeles</a:t>
            </a:r>
            <a:r>
              <a:rPr lang="en-US" sz="1000" b="1">
                <a:solidFill>
                  <a:schemeClr val="bg1"/>
                </a:solidFill>
              </a:rPr>
              <a:t>cu – </a:t>
            </a:r>
            <a:r>
              <a:rPr lang="ro-RO" sz="1000" b="1">
                <a:solidFill>
                  <a:schemeClr val="bg1"/>
                </a:solidFill>
              </a:rPr>
              <a:t>Hotel din </a:t>
            </a:r>
            <a:r>
              <a:rPr lang="en-US" sz="1000" b="1">
                <a:solidFill>
                  <a:schemeClr val="bg1"/>
                </a:solidFill>
              </a:rPr>
              <a:t>ghea</a:t>
            </a:r>
            <a:r>
              <a:rPr lang="ro-RO" sz="1000" b="1">
                <a:solidFill>
                  <a:schemeClr val="bg1"/>
                </a:solidFill>
              </a:rPr>
              <a:t>ță (2034 m) – Munții Făgăraș</a:t>
            </a:r>
          </a:p>
        </p:txBody>
      </p:sp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Dreptunghi 3"/>
          <p:cNvSpPr>
            <a:spLocks noChangeArrowheads="1"/>
          </p:cNvSpPr>
          <p:nvPr/>
        </p:nvSpPr>
        <p:spPr bwMode="auto">
          <a:xfrm>
            <a:off x="2627313" y="4875213"/>
            <a:ext cx="3962400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000" b="1">
                <a:solidFill>
                  <a:schemeClr val="bg1"/>
                </a:solidFill>
              </a:rPr>
              <a:t>© A</a:t>
            </a:r>
            <a:r>
              <a:rPr lang="ro-RO" sz="1000" b="1">
                <a:solidFill>
                  <a:schemeClr val="bg1"/>
                </a:solidFill>
              </a:rPr>
              <a:t>ngeles</a:t>
            </a:r>
            <a:r>
              <a:rPr lang="en-US" sz="1000" b="1">
                <a:solidFill>
                  <a:schemeClr val="bg1"/>
                </a:solidFill>
              </a:rPr>
              <a:t>cu – </a:t>
            </a:r>
            <a:r>
              <a:rPr lang="ro-RO" sz="1000" b="1">
                <a:solidFill>
                  <a:schemeClr val="bg1"/>
                </a:solidFill>
              </a:rPr>
              <a:t>Hotel din </a:t>
            </a:r>
            <a:r>
              <a:rPr lang="en-US" sz="1000" b="1">
                <a:solidFill>
                  <a:schemeClr val="bg1"/>
                </a:solidFill>
              </a:rPr>
              <a:t>ghea</a:t>
            </a:r>
            <a:r>
              <a:rPr lang="ro-RO" sz="1000" b="1">
                <a:solidFill>
                  <a:schemeClr val="bg1"/>
                </a:solidFill>
              </a:rPr>
              <a:t>ță (aprilie, 2010)</a:t>
            </a:r>
            <a:r>
              <a:rPr lang="en-US" sz="1000" b="1">
                <a:solidFill>
                  <a:schemeClr val="bg1"/>
                </a:solidFill>
              </a:rPr>
              <a:t> -</a:t>
            </a:r>
            <a:r>
              <a:rPr lang="ro-RO" sz="1000" b="1">
                <a:solidFill>
                  <a:schemeClr val="bg1"/>
                </a:solidFill>
              </a:rPr>
              <a:t> Munții Făgăraș</a:t>
            </a:r>
          </a:p>
        </p:txBody>
      </p:sp>
      <p:pic>
        <p:nvPicPr>
          <p:cNvPr id="37891" name="Imagine 3" descr="m3.jpg"/>
          <p:cNvPicPr>
            <a:picLocks noChangeAspect="1"/>
          </p:cNvPicPr>
          <p:nvPr/>
        </p:nvPicPr>
        <p:blipFill>
          <a:blip r:embed="rId2" cstate="print"/>
          <a:srcRect l="398" t="421" r="398" b="1199"/>
          <a:stretch>
            <a:fillRect/>
          </a:stretch>
        </p:blipFill>
        <p:spPr bwMode="auto">
          <a:xfrm>
            <a:off x="0" y="0"/>
            <a:ext cx="9144000" cy="4875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Dreptunghi 3"/>
          <p:cNvSpPr>
            <a:spLocks noChangeArrowheads="1"/>
          </p:cNvSpPr>
          <p:nvPr/>
        </p:nvSpPr>
        <p:spPr bwMode="auto">
          <a:xfrm>
            <a:off x="2484438" y="4875213"/>
            <a:ext cx="4321175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000" b="1">
                <a:solidFill>
                  <a:schemeClr val="bg1"/>
                </a:solidFill>
              </a:rPr>
              <a:t>© A</a:t>
            </a:r>
            <a:r>
              <a:rPr lang="ro-RO" sz="1000" b="1">
                <a:solidFill>
                  <a:schemeClr val="bg1"/>
                </a:solidFill>
              </a:rPr>
              <a:t>ngeles</a:t>
            </a:r>
            <a:r>
              <a:rPr lang="en-US" sz="1000" b="1">
                <a:solidFill>
                  <a:schemeClr val="bg1"/>
                </a:solidFill>
              </a:rPr>
              <a:t>cu – </a:t>
            </a:r>
            <a:r>
              <a:rPr lang="ro-RO" sz="1000" b="1">
                <a:solidFill>
                  <a:schemeClr val="bg1"/>
                </a:solidFill>
              </a:rPr>
              <a:t>Hotel din </a:t>
            </a:r>
            <a:r>
              <a:rPr lang="en-US" sz="1000" b="1">
                <a:solidFill>
                  <a:schemeClr val="bg1"/>
                </a:solidFill>
              </a:rPr>
              <a:t>ghea</a:t>
            </a:r>
            <a:r>
              <a:rPr lang="ro-RO" sz="1000" b="1">
                <a:solidFill>
                  <a:schemeClr val="bg1"/>
                </a:solidFill>
              </a:rPr>
              <a:t>ță (aprilie, 2010)</a:t>
            </a:r>
            <a:r>
              <a:rPr lang="en-US" sz="1000" b="1">
                <a:solidFill>
                  <a:schemeClr val="bg1"/>
                </a:solidFill>
              </a:rPr>
              <a:t> -</a:t>
            </a:r>
            <a:r>
              <a:rPr lang="ro-RO" sz="1000" b="1">
                <a:solidFill>
                  <a:schemeClr val="bg1"/>
                </a:solidFill>
              </a:rPr>
              <a:t> Munții Făgăraș</a:t>
            </a:r>
          </a:p>
        </p:txBody>
      </p:sp>
      <p:pic>
        <p:nvPicPr>
          <p:cNvPr id="38915" name="Imagine 3" descr="m4.jpg"/>
          <p:cNvPicPr>
            <a:picLocks noChangeAspect="1"/>
          </p:cNvPicPr>
          <p:nvPr/>
        </p:nvPicPr>
        <p:blipFill>
          <a:blip r:embed="rId2" cstate="print"/>
          <a:srcRect l="398" t="1620" r="398" b="1476"/>
          <a:stretch>
            <a:fillRect/>
          </a:stretch>
        </p:blipFill>
        <p:spPr bwMode="auto">
          <a:xfrm>
            <a:off x="0" y="0"/>
            <a:ext cx="9144000" cy="4875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Imagine 1" descr="FlinstoneRO - Comandau 2012.jpg"/>
          <p:cNvPicPr>
            <a:picLocks noChangeAspect="1"/>
          </p:cNvPicPr>
          <p:nvPr/>
        </p:nvPicPr>
        <p:blipFill>
          <a:blip r:embed="rId2" cstate="print"/>
          <a:srcRect l="400" t="415" r="317" b="2483"/>
          <a:stretch>
            <a:fillRect/>
          </a:stretch>
        </p:blipFill>
        <p:spPr bwMode="auto">
          <a:xfrm>
            <a:off x="0" y="0"/>
            <a:ext cx="9144000" cy="4875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39" name="Dreptunghi 2"/>
          <p:cNvSpPr>
            <a:spLocks noChangeArrowheads="1"/>
          </p:cNvSpPr>
          <p:nvPr/>
        </p:nvSpPr>
        <p:spPr bwMode="auto">
          <a:xfrm>
            <a:off x="2700338" y="4875213"/>
            <a:ext cx="3800475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000" b="1">
                <a:solidFill>
                  <a:schemeClr val="bg1"/>
                </a:solidFill>
              </a:rPr>
              <a:t>©</a:t>
            </a:r>
            <a:r>
              <a:rPr lang="ro-RO" sz="1000" b="1">
                <a:solidFill>
                  <a:schemeClr val="bg1"/>
                </a:solidFill>
              </a:rPr>
              <a:t> FlinstoneRO – Raliul zăpezii, Comandău (2012) - Covasna</a:t>
            </a:r>
          </a:p>
        </p:txBody>
      </p:sp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Imagine 3" descr="Imagine17.jpg"/>
          <p:cNvPicPr>
            <a:picLocks noChangeAspect="1"/>
          </p:cNvPicPr>
          <p:nvPr/>
        </p:nvPicPr>
        <p:blipFill>
          <a:blip r:embed="rId2" cstate="print"/>
          <a:srcRect l="398" t="1042" r="398" b="1483"/>
          <a:stretch>
            <a:fillRect/>
          </a:stretch>
        </p:blipFill>
        <p:spPr bwMode="auto">
          <a:xfrm>
            <a:off x="0" y="0"/>
            <a:ext cx="9144000" cy="4803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63" name="Dreptunghi 2"/>
          <p:cNvSpPr>
            <a:spLocks noChangeArrowheads="1"/>
          </p:cNvSpPr>
          <p:nvPr/>
        </p:nvSpPr>
        <p:spPr bwMode="auto">
          <a:xfrm>
            <a:off x="3297238" y="4764088"/>
            <a:ext cx="257016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sz="1000" b="1">
                <a:solidFill>
                  <a:schemeClr val="bg1"/>
                </a:solidFill>
              </a:rPr>
              <a:t>© </a:t>
            </a:r>
            <a:r>
              <a:rPr lang="ro-RO" sz="1000" b="1">
                <a:solidFill>
                  <a:schemeClr val="bg1"/>
                </a:solidFill>
              </a:rPr>
              <a:t>FlinstoneRO – Fundata, Brașov</a:t>
            </a:r>
            <a:r>
              <a:rPr lang="it-IT" sz="1000">
                <a:solidFill>
                  <a:schemeClr val="bg1"/>
                </a:solidFill>
              </a:rPr>
              <a:t> </a:t>
            </a:r>
            <a:endParaRPr lang="ro-RO" sz="1000">
              <a:solidFill>
                <a:schemeClr val="bg1"/>
              </a:solidFill>
            </a:endParaRPr>
          </a:p>
          <a:p>
            <a:pPr algn="ctr"/>
            <a:r>
              <a:rPr lang="ro-RO" sz="1000">
                <a:solidFill>
                  <a:schemeClr val="bg1"/>
                </a:solidFill>
              </a:rPr>
              <a:t>C</a:t>
            </a:r>
            <a:r>
              <a:rPr lang="it-IT" sz="1000">
                <a:solidFill>
                  <a:schemeClr val="bg1"/>
                </a:solidFill>
              </a:rPr>
              <a:t>ea mai înaltă localitate din țară</a:t>
            </a:r>
            <a:r>
              <a:rPr lang="ro-RO" sz="1000">
                <a:solidFill>
                  <a:schemeClr val="bg1"/>
                </a:solidFill>
              </a:rPr>
              <a:t> - </a:t>
            </a:r>
            <a:r>
              <a:rPr lang="it-IT" sz="1000">
                <a:solidFill>
                  <a:schemeClr val="bg1"/>
                </a:solidFill>
              </a:rPr>
              <a:t>13</a:t>
            </a:r>
            <a:r>
              <a:rPr lang="ro-RO" sz="1000">
                <a:solidFill>
                  <a:schemeClr val="bg1"/>
                </a:solidFill>
              </a:rPr>
              <a:t>80</a:t>
            </a:r>
            <a:r>
              <a:rPr lang="it-IT" sz="1000">
                <a:solidFill>
                  <a:schemeClr val="bg1"/>
                </a:solidFill>
              </a:rPr>
              <a:t> m</a:t>
            </a:r>
            <a:r>
              <a:rPr lang="ro-RO" sz="1000">
                <a:solidFill>
                  <a:schemeClr val="bg1"/>
                </a:solidFill>
              </a:rPr>
              <a:t>.</a:t>
            </a:r>
          </a:p>
        </p:txBody>
      </p:sp>
    </p:spTree>
  </p:cSld>
  <p:clrMapOvr>
    <a:masterClrMapping/>
  </p:clrMapOvr>
  <p:transition spd="slow" advTm="9000">
    <p:split orient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ine 1" descr="FlinstoneRO - Panorama near Poiana Brasov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87338"/>
            <a:ext cx="14076363" cy="4516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987" name="Dreptunghi 2"/>
          <p:cNvSpPr>
            <a:spLocks noChangeArrowheads="1"/>
          </p:cNvSpPr>
          <p:nvPr/>
        </p:nvSpPr>
        <p:spPr bwMode="auto">
          <a:xfrm>
            <a:off x="2916238" y="4845050"/>
            <a:ext cx="3167062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000" b="1">
                <a:solidFill>
                  <a:schemeClr val="bg1"/>
                </a:solidFill>
              </a:rPr>
              <a:t>© </a:t>
            </a:r>
            <a:r>
              <a:rPr lang="pt-BR" sz="1000" b="1">
                <a:solidFill>
                  <a:schemeClr val="bg1"/>
                </a:solidFill>
                <a:cs typeface="Arial" charset="0"/>
              </a:rPr>
              <a:t>FlinstoneRO -</a:t>
            </a:r>
            <a:r>
              <a:rPr lang="ro-RO" sz="1000" b="1">
                <a:solidFill>
                  <a:schemeClr val="bg1"/>
                </a:solidFill>
                <a:cs typeface="Arial" charset="0"/>
              </a:rPr>
              <a:t> Panoramă</a:t>
            </a:r>
            <a:r>
              <a:rPr lang="pt-BR" sz="1000" b="1">
                <a:solidFill>
                  <a:schemeClr val="bg1"/>
                </a:solidFill>
                <a:cs typeface="Arial" charset="0"/>
              </a:rPr>
              <a:t> l</a:t>
            </a:r>
            <a:r>
              <a:rPr lang="ro-RO" sz="1000" b="1">
                <a:solidFill>
                  <a:schemeClr val="bg1"/>
                </a:solidFill>
                <a:cs typeface="Arial" charset="0"/>
              </a:rPr>
              <a:t>ângă</a:t>
            </a:r>
            <a:r>
              <a:rPr lang="pt-BR" sz="1000" b="1">
                <a:solidFill>
                  <a:schemeClr val="bg1"/>
                </a:solidFill>
                <a:cs typeface="Arial" charset="0"/>
              </a:rPr>
              <a:t> Poiana Bra</a:t>
            </a:r>
            <a:r>
              <a:rPr lang="ro-RO" sz="1000" b="1">
                <a:solidFill>
                  <a:schemeClr val="bg1"/>
                </a:solidFill>
                <a:cs typeface="Arial" charset="0"/>
              </a:rPr>
              <a:t>ș</a:t>
            </a:r>
            <a:r>
              <a:rPr lang="pt-BR" sz="1000" b="1">
                <a:solidFill>
                  <a:schemeClr val="bg1"/>
                </a:solidFill>
                <a:cs typeface="Arial" charset="0"/>
              </a:rPr>
              <a:t>ov</a:t>
            </a:r>
            <a:endParaRPr lang="ro-RO" sz="1000" b="1">
              <a:solidFill>
                <a:schemeClr val="bg1"/>
              </a:solidFill>
              <a:cs typeface="Arial" charset="0"/>
            </a:endParaRPr>
          </a:p>
        </p:txBody>
      </p:sp>
    </p:spTree>
  </p:cSld>
  <p:clrMapOvr>
    <a:masterClrMapping/>
  </p:clrMapOvr>
  <p:transition spd="slow" advTm="2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6" dur="10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35" presetClass="path" presetSubtype="0" accel="50000" decel="5000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Motion origin="layout" path="M -0.24982 4.25663E-6 L -0.49982 4.25663E-6 " pathEditMode="relative" rAng="0" ptsTypes="AA">
                                      <p:cBhvr>
                                        <p:cTn id="8" dur="10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Dreptunghi 2"/>
          <p:cNvSpPr>
            <a:spLocks noChangeArrowheads="1"/>
          </p:cNvSpPr>
          <p:nvPr/>
        </p:nvSpPr>
        <p:spPr bwMode="auto">
          <a:xfrm>
            <a:off x="3132138" y="4875213"/>
            <a:ext cx="2952750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000" b="1">
                <a:solidFill>
                  <a:schemeClr val="bg1"/>
                </a:solidFill>
              </a:rPr>
              <a:t>© </a:t>
            </a:r>
            <a:r>
              <a:rPr lang="it-IT" sz="1000" b="1">
                <a:solidFill>
                  <a:schemeClr val="bg1"/>
                </a:solidFill>
              </a:rPr>
              <a:t>Sylvester Nata - Valea Lotrului</a:t>
            </a:r>
            <a:r>
              <a:rPr lang="ro-RO" sz="1000" b="1">
                <a:solidFill>
                  <a:schemeClr val="bg1"/>
                </a:solidFill>
              </a:rPr>
              <a:t>, Vâlcea</a:t>
            </a:r>
          </a:p>
        </p:txBody>
      </p:sp>
      <p:pic>
        <p:nvPicPr>
          <p:cNvPr id="43011" name="Imagine 3" descr="q1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 l="398" t="421" r="398" b="1199"/>
          <a:stretch>
            <a:fillRect/>
          </a:stretch>
        </p:blipFill>
        <p:spPr bwMode="auto">
          <a:xfrm>
            <a:off x="0" y="0"/>
            <a:ext cx="9144000" cy="4875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Imagine 1" descr="FlinstoneRO - Rally Winner Campulung.jpg"/>
          <p:cNvPicPr>
            <a:picLocks noChangeAspect="1"/>
          </p:cNvPicPr>
          <p:nvPr/>
        </p:nvPicPr>
        <p:blipFill>
          <a:blip r:embed="rId2" cstate="print"/>
          <a:srcRect b="20401"/>
          <a:stretch>
            <a:fillRect/>
          </a:stretch>
        </p:blipFill>
        <p:spPr bwMode="auto">
          <a:xfrm>
            <a:off x="0" y="0"/>
            <a:ext cx="9150350" cy="4875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035" name="Dreptunghi 2"/>
          <p:cNvSpPr>
            <a:spLocks noChangeArrowheads="1"/>
          </p:cNvSpPr>
          <p:nvPr/>
        </p:nvSpPr>
        <p:spPr bwMode="auto">
          <a:xfrm>
            <a:off x="3203575" y="4875213"/>
            <a:ext cx="3097213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000" b="1">
                <a:solidFill>
                  <a:schemeClr val="bg1"/>
                </a:solidFill>
              </a:rPr>
              <a:t>© </a:t>
            </a:r>
            <a:r>
              <a:rPr lang="ro-RO" sz="1000" b="1">
                <a:solidFill>
                  <a:schemeClr val="bg1"/>
                </a:solidFill>
              </a:rPr>
              <a:t>FlinstoneRO – Raliul Câmpulung, Argeș</a:t>
            </a:r>
          </a:p>
        </p:txBody>
      </p:sp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Dreptunghi 2"/>
          <p:cNvSpPr>
            <a:spLocks noChangeArrowheads="1"/>
          </p:cNvSpPr>
          <p:nvPr/>
        </p:nvSpPr>
        <p:spPr bwMode="auto">
          <a:xfrm>
            <a:off x="3627438" y="4875213"/>
            <a:ext cx="1952625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000" b="1">
                <a:solidFill>
                  <a:schemeClr val="bg1"/>
                </a:solidFill>
              </a:rPr>
              <a:t>© </a:t>
            </a:r>
            <a:r>
              <a:rPr lang="ro-RO" sz="1000" b="1">
                <a:solidFill>
                  <a:schemeClr val="bg1"/>
                </a:solidFill>
              </a:rPr>
              <a:t>AlexisRo – Transfăgărășan</a:t>
            </a:r>
          </a:p>
        </p:txBody>
      </p:sp>
      <p:pic>
        <p:nvPicPr>
          <p:cNvPr id="45059" name="Imagine 3" descr="m6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 l="398" t="1895" r="398" b="1199"/>
          <a:stretch>
            <a:fillRect/>
          </a:stretch>
        </p:blipFill>
        <p:spPr bwMode="auto">
          <a:xfrm>
            <a:off x="0" y="0"/>
            <a:ext cx="9144000" cy="4875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Imagine 3" descr="Imagine20.jpg"/>
          <p:cNvPicPr>
            <a:picLocks noChangeAspect="1"/>
          </p:cNvPicPr>
          <p:nvPr/>
        </p:nvPicPr>
        <p:blipFill>
          <a:blip r:embed="rId2" cstate="print"/>
          <a:srcRect l="398" t="502" r="398" b="1469"/>
          <a:stretch>
            <a:fillRect/>
          </a:stretch>
        </p:blipFill>
        <p:spPr bwMode="auto">
          <a:xfrm>
            <a:off x="0" y="0"/>
            <a:ext cx="9144000" cy="4875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083" name="Dreptunghi 2"/>
          <p:cNvSpPr>
            <a:spLocks noChangeArrowheads="1"/>
          </p:cNvSpPr>
          <p:nvPr/>
        </p:nvSpPr>
        <p:spPr bwMode="auto">
          <a:xfrm>
            <a:off x="2195513" y="4875213"/>
            <a:ext cx="4897437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1000" b="1">
                <a:solidFill>
                  <a:schemeClr val="bg1"/>
                </a:solidFill>
              </a:rPr>
              <a:t> </a:t>
            </a:r>
            <a:r>
              <a:rPr lang="en-US" sz="1000" b="1">
                <a:solidFill>
                  <a:schemeClr val="bg1"/>
                </a:solidFill>
              </a:rPr>
              <a:t>© </a:t>
            </a:r>
            <a:r>
              <a:rPr lang="ro-RO" sz="1000" b="1">
                <a:solidFill>
                  <a:schemeClr val="bg1"/>
                </a:solidFill>
              </a:rPr>
              <a:t>ROvi - Valea Rădeştiului (câștigătorul -1 Mai, 2010 - Cross-enduro),</a:t>
            </a:r>
            <a:r>
              <a:rPr lang="en-US" sz="1000" b="1">
                <a:solidFill>
                  <a:schemeClr val="bg1"/>
                </a:solidFill>
              </a:rPr>
              <a:t> </a:t>
            </a:r>
            <a:r>
              <a:rPr lang="ro-RO" sz="1000" b="1">
                <a:solidFill>
                  <a:schemeClr val="bg1"/>
                </a:solidFill>
              </a:rPr>
              <a:t>Arad</a:t>
            </a:r>
          </a:p>
        </p:txBody>
      </p:sp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Imagine 1" descr="FlinstoneRO - Night and stars from Fundata.jpg"/>
          <p:cNvPicPr>
            <a:picLocks noChangeAspect="1"/>
          </p:cNvPicPr>
          <p:nvPr/>
        </p:nvPicPr>
        <p:blipFill>
          <a:blip r:embed="rId2" cstate="print"/>
          <a:srcRect t="1799" b="3801"/>
          <a:stretch>
            <a:fillRect/>
          </a:stretch>
        </p:blipFill>
        <p:spPr bwMode="auto">
          <a:xfrm>
            <a:off x="0" y="0"/>
            <a:ext cx="3883025" cy="485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07" name="Imagine 2" descr="FlinstoneRO - Night view Fundata.jpg"/>
          <p:cNvPicPr>
            <a:picLocks noChangeAspect="1"/>
          </p:cNvPicPr>
          <p:nvPr/>
        </p:nvPicPr>
        <p:blipFill>
          <a:blip r:embed="rId3" cstate="print"/>
          <a:srcRect t="1799" r="31676" b="3801"/>
          <a:stretch>
            <a:fillRect/>
          </a:stretch>
        </p:blipFill>
        <p:spPr bwMode="auto">
          <a:xfrm>
            <a:off x="3851275" y="0"/>
            <a:ext cx="5292725" cy="485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7108" name="Dreptunghi 2"/>
          <p:cNvSpPr>
            <a:spLocks noChangeArrowheads="1"/>
          </p:cNvSpPr>
          <p:nvPr/>
        </p:nvSpPr>
        <p:spPr bwMode="auto">
          <a:xfrm>
            <a:off x="3492500" y="4897438"/>
            <a:ext cx="2217738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000" b="1">
                <a:solidFill>
                  <a:schemeClr val="bg1"/>
                </a:solidFill>
              </a:rPr>
              <a:t>© </a:t>
            </a:r>
            <a:r>
              <a:rPr lang="ro-RO" sz="1000" b="1">
                <a:solidFill>
                  <a:schemeClr val="bg1"/>
                </a:solidFill>
              </a:rPr>
              <a:t>FlinstoneRO – Fundata, Brașov</a:t>
            </a:r>
          </a:p>
        </p:txBody>
      </p:sp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Imagine 5" descr="Untitled.jpg"/>
          <p:cNvPicPr>
            <a:picLocks noChangeAspect="1"/>
          </p:cNvPicPr>
          <p:nvPr/>
        </p:nvPicPr>
        <p:blipFill>
          <a:blip r:embed="rId2" cstate="print"/>
          <a:srcRect b="5202"/>
          <a:stretch>
            <a:fillRect/>
          </a:stretch>
        </p:blipFill>
        <p:spPr bwMode="auto">
          <a:xfrm>
            <a:off x="0" y="0"/>
            <a:ext cx="9144000" cy="4875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8131" name="Dreptunghi 2"/>
          <p:cNvSpPr>
            <a:spLocks noChangeArrowheads="1"/>
          </p:cNvSpPr>
          <p:nvPr/>
        </p:nvSpPr>
        <p:spPr bwMode="auto">
          <a:xfrm>
            <a:off x="3492500" y="4875213"/>
            <a:ext cx="2806700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000" b="1">
                <a:solidFill>
                  <a:schemeClr val="bg1"/>
                </a:solidFill>
              </a:rPr>
              <a:t>© </a:t>
            </a:r>
            <a:r>
              <a:rPr lang="ro-RO" sz="1000" b="1">
                <a:solidFill>
                  <a:schemeClr val="bg1"/>
                </a:solidFill>
              </a:rPr>
              <a:t>FlinstoneRO – Fundata (1.380 m), Brașov</a:t>
            </a:r>
          </a:p>
        </p:txBody>
      </p:sp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Dreptunghi 2"/>
          <p:cNvSpPr>
            <a:spLocks noChangeArrowheads="1"/>
          </p:cNvSpPr>
          <p:nvPr/>
        </p:nvSpPr>
        <p:spPr bwMode="auto">
          <a:xfrm>
            <a:off x="2555875" y="4875213"/>
            <a:ext cx="3960813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000" b="1">
                <a:solidFill>
                  <a:schemeClr val="bg1"/>
                </a:solidFill>
              </a:rPr>
              <a:t>© </a:t>
            </a:r>
            <a:r>
              <a:rPr lang="ro-RO" sz="1000" b="1">
                <a:solidFill>
                  <a:schemeClr val="bg1"/>
                </a:solidFill>
              </a:rPr>
              <a:t>BogdanGoim - Focul viu de la Andreiașu de Jos, Vrancea</a:t>
            </a:r>
          </a:p>
        </p:txBody>
      </p:sp>
      <p:pic>
        <p:nvPicPr>
          <p:cNvPr id="49155" name="Imagine 3" descr="w9.jpg"/>
          <p:cNvPicPr>
            <a:picLocks noChangeAspect="1"/>
          </p:cNvPicPr>
          <p:nvPr/>
        </p:nvPicPr>
        <p:blipFill>
          <a:blip r:embed="rId2" cstate="print"/>
          <a:srcRect l="398" t="421" r="398" b="1199"/>
          <a:stretch>
            <a:fillRect/>
          </a:stretch>
        </p:blipFill>
        <p:spPr bwMode="auto">
          <a:xfrm>
            <a:off x="0" y="-20638"/>
            <a:ext cx="9144000" cy="4876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Imagine 1" descr="Imagine21.jpg"/>
          <p:cNvPicPr>
            <a:picLocks noChangeAspect="1"/>
          </p:cNvPicPr>
          <p:nvPr/>
        </p:nvPicPr>
        <p:blipFill>
          <a:blip r:embed="rId2" cstate="print"/>
          <a:srcRect l="398" t="421" r="398" b="1550"/>
          <a:stretch>
            <a:fillRect/>
          </a:stretch>
        </p:blipFill>
        <p:spPr bwMode="auto">
          <a:xfrm>
            <a:off x="0" y="0"/>
            <a:ext cx="9144000" cy="4875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0179" name="Dreptunghi 2"/>
          <p:cNvSpPr>
            <a:spLocks noChangeArrowheads="1"/>
          </p:cNvSpPr>
          <p:nvPr/>
        </p:nvSpPr>
        <p:spPr bwMode="auto">
          <a:xfrm>
            <a:off x="2916238" y="4875213"/>
            <a:ext cx="3311525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000" b="1">
                <a:solidFill>
                  <a:schemeClr val="bg1"/>
                </a:solidFill>
              </a:rPr>
              <a:t>© </a:t>
            </a:r>
            <a:r>
              <a:rPr lang="ro-RO" sz="1000" b="1">
                <a:solidFill>
                  <a:schemeClr val="bg1"/>
                </a:solidFill>
              </a:rPr>
              <a:t>BogdanGoim - Focul viu de la Lopătari, Buzău</a:t>
            </a:r>
          </a:p>
        </p:txBody>
      </p:sp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Imagine 1" descr="FlinstoneRO - Mud Volcano - Vulcanii Noroiosi.jpg"/>
          <p:cNvPicPr>
            <a:picLocks noChangeAspect="1"/>
          </p:cNvPicPr>
          <p:nvPr/>
        </p:nvPicPr>
        <p:blipFill>
          <a:blip r:embed="rId2" cstate="print"/>
          <a:srcRect t="9332" b="14401"/>
          <a:stretch>
            <a:fillRect/>
          </a:stretch>
        </p:blipFill>
        <p:spPr bwMode="auto">
          <a:xfrm>
            <a:off x="0" y="0"/>
            <a:ext cx="4572000" cy="4875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03" name="Imagine 3" descr="FlinstoneRO - Mud Volcanos - Vulcanii Noroiosi.jpg"/>
          <p:cNvPicPr>
            <a:picLocks noChangeAspect="1"/>
          </p:cNvPicPr>
          <p:nvPr/>
        </p:nvPicPr>
        <p:blipFill>
          <a:blip r:embed="rId3" cstate="print"/>
          <a:srcRect t="9219" b="19151"/>
          <a:stretch>
            <a:fillRect/>
          </a:stretch>
        </p:blipFill>
        <p:spPr bwMode="auto">
          <a:xfrm>
            <a:off x="4572000" y="0"/>
            <a:ext cx="4572000" cy="4875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04" name="Dreptunghi 4"/>
          <p:cNvSpPr>
            <a:spLocks noChangeArrowheads="1"/>
          </p:cNvSpPr>
          <p:nvPr/>
        </p:nvSpPr>
        <p:spPr bwMode="auto">
          <a:xfrm>
            <a:off x="3222625" y="4875213"/>
            <a:ext cx="2717800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000" b="1">
                <a:solidFill>
                  <a:schemeClr val="bg1"/>
                </a:solidFill>
              </a:rPr>
              <a:t>© </a:t>
            </a:r>
            <a:r>
              <a:rPr lang="ro-RO" sz="1000" b="1">
                <a:solidFill>
                  <a:schemeClr val="bg1"/>
                </a:solidFill>
              </a:rPr>
              <a:t>FlinstoneRO - Vulcanii Noroioși</a:t>
            </a:r>
            <a:r>
              <a:rPr lang="en-US" sz="1000" b="1">
                <a:solidFill>
                  <a:schemeClr val="bg1"/>
                </a:solidFill>
              </a:rPr>
              <a:t>, Buz</a:t>
            </a:r>
            <a:r>
              <a:rPr lang="ro-RO" sz="1000" b="1">
                <a:solidFill>
                  <a:schemeClr val="bg1"/>
                </a:solidFill>
              </a:rPr>
              <a:t>ău</a:t>
            </a:r>
          </a:p>
        </p:txBody>
      </p:sp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Dreptunghi 2"/>
          <p:cNvSpPr>
            <a:spLocks noChangeArrowheads="1"/>
          </p:cNvSpPr>
          <p:nvPr/>
        </p:nvSpPr>
        <p:spPr bwMode="auto">
          <a:xfrm>
            <a:off x="2700338" y="4875213"/>
            <a:ext cx="3870325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000" b="1">
                <a:solidFill>
                  <a:schemeClr val="bg1"/>
                </a:solidFill>
              </a:rPr>
              <a:t>© </a:t>
            </a:r>
            <a:r>
              <a:rPr lang="ro-RO" sz="1000" b="1">
                <a:solidFill>
                  <a:schemeClr val="bg1"/>
                </a:solidFill>
              </a:rPr>
              <a:t>BogdanGoim -</a:t>
            </a:r>
            <a:r>
              <a:rPr lang="en-US" sz="1000" b="1">
                <a:solidFill>
                  <a:schemeClr val="bg1"/>
                </a:solidFill>
              </a:rPr>
              <a:t> </a:t>
            </a:r>
            <a:r>
              <a:rPr lang="ro-RO" sz="1000" b="1">
                <a:solidFill>
                  <a:schemeClr val="bg1"/>
                </a:solidFill>
              </a:rPr>
              <a:t>Trovanții buzoieni, Babele de la Ulmeț</a:t>
            </a:r>
          </a:p>
        </p:txBody>
      </p:sp>
      <p:pic>
        <p:nvPicPr>
          <p:cNvPr id="52227" name="Imagine 3" descr="Imagine25.jpg"/>
          <p:cNvPicPr>
            <a:picLocks noChangeAspect="1"/>
          </p:cNvPicPr>
          <p:nvPr/>
        </p:nvPicPr>
        <p:blipFill>
          <a:blip r:embed="rId2" cstate="print"/>
          <a:srcRect l="398" t="1620" r="398" b="1476"/>
          <a:stretch>
            <a:fillRect/>
          </a:stretch>
        </p:blipFill>
        <p:spPr bwMode="auto">
          <a:xfrm>
            <a:off x="0" y="0"/>
            <a:ext cx="9144000" cy="4875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Dreptunghi 4"/>
          <p:cNvSpPr>
            <a:spLocks noChangeArrowheads="1"/>
          </p:cNvSpPr>
          <p:nvPr/>
        </p:nvSpPr>
        <p:spPr bwMode="auto">
          <a:xfrm>
            <a:off x="1073150" y="4764088"/>
            <a:ext cx="691038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sz="1000" b="1">
                <a:solidFill>
                  <a:schemeClr val="bg1"/>
                </a:solidFill>
              </a:rPr>
              <a:t>© </a:t>
            </a:r>
            <a:r>
              <a:rPr lang="ro-RO" sz="1000" b="1">
                <a:solidFill>
                  <a:schemeClr val="bg1"/>
                </a:solidFill>
              </a:rPr>
              <a:t>tedyb - Cheile Turenilor, Cluj</a:t>
            </a:r>
          </a:p>
          <a:p>
            <a:pPr algn="ctr"/>
            <a:r>
              <a:rPr lang="ro-RO" sz="1000">
                <a:solidFill>
                  <a:schemeClr val="bg1"/>
                </a:solidFill>
              </a:rPr>
              <a:t> Cheile au o lungime de 1.850 m, pereții (înalți de 100-150 m) sculptați în diferite forme, cascade ș</a:t>
            </a:r>
            <a:r>
              <a:rPr lang="it-IT" sz="1000">
                <a:solidFill>
                  <a:schemeClr val="bg1"/>
                </a:solidFill>
              </a:rPr>
              <a:t>i numeroase pe</a:t>
            </a:r>
            <a:r>
              <a:rPr lang="ro-RO" sz="1000">
                <a:solidFill>
                  <a:schemeClr val="bg1"/>
                </a:solidFill>
              </a:rPr>
              <a:t>ș</a:t>
            </a:r>
            <a:r>
              <a:rPr lang="it-IT" sz="1000">
                <a:solidFill>
                  <a:schemeClr val="bg1"/>
                </a:solidFill>
              </a:rPr>
              <a:t>teri</a:t>
            </a:r>
            <a:r>
              <a:rPr lang="ro-RO" sz="1000">
                <a:solidFill>
                  <a:schemeClr val="bg1"/>
                </a:solidFill>
              </a:rPr>
              <a:t>. </a:t>
            </a:r>
          </a:p>
        </p:txBody>
      </p:sp>
      <p:pic>
        <p:nvPicPr>
          <p:cNvPr id="53251" name="Imagine 3" descr="1a1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l="398" t="426" r="398" b="1555"/>
          <a:stretch>
            <a:fillRect/>
          </a:stretch>
        </p:blipFill>
        <p:spPr bwMode="auto">
          <a:xfrm>
            <a:off x="0" y="0"/>
            <a:ext cx="9144000" cy="4803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9000">
    <p:split orient="vert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Dreptunghi 2"/>
          <p:cNvSpPr>
            <a:spLocks noChangeArrowheads="1"/>
          </p:cNvSpPr>
          <p:nvPr/>
        </p:nvSpPr>
        <p:spPr bwMode="auto">
          <a:xfrm>
            <a:off x="3059113" y="4875213"/>
            <a:ext cx="3049587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000" b="1">
                <a:solidFill>
                  <a:schemeClr val="bg1"/>
                </a:solidFill>
              </a:rPr>
              <a:t>© </a:t>
            </a:r>
            <a:r>
              <a:rPr lang="ro-RO" sz="1000" b="1">
                <a:solidFill>
                  <a:schemeClr val="bg1"/>
                </a:solidFill>
              </a:rPr>
              <a:t>BogdanGoim - Gurguieții de la Șona, Brașov</a:t>
            </a:r>
          </a:p>
        </p:txBody>
      </p:sp>
      <p:pic>
        <p:nvPicPr>
          <p:cNvPr id="54275" name="Imagine 3" descr="z6.jpg"/>
          <p:cNvPicPr>
            <a:picLocks noChangeAspect="1"/>
          </p:cNvPicPr>
          <p:nvPr/>
        </p:nvPicPr>
        <p:blipFill>
          <a:blip r:embed="rId2" cstate="print"/>
          <a:srcRect l="398" t="432" r="398" b="1459"/>
          <a:stretch>
            <a:fillRect/>
          </a:stretch>
        </p:blipFill>
        <p:spPr bwMode="auto">
          <a:xfrm>
            <a:off x="0" y="0"/>
            <a:ext cx="9144000" cy="4875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Dreptunghi 4"/>
          <p:cNvSpPr>
            <a:spLocks noChangeArrowheads="1"/>
          </p:cNvSpPr>
          <p:nvPr/>
        </p:nvSpPr>
        <p:spPr bwMode="auto">
          <a:xfrm>
            <a:off x="3381375" y="4875213"/>
            <a:ext cx="2486025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000" b="1">
                <a:solidFill>
                  <a:schemeClr val="bg1"/>
                </a:solidFill>
              </a:rPr>
              <a:t>© </a:t>
            </a:r>
            <a:r>
              <a:rPr lang="ro-RO" sz="1000" b="1">
                <a:solidFill>
                  <a:schemeClr val="bg1"/>
                </a:solidFill>
              </a:rPr>
              <a:t>pvlsorin – Munții Parâng, Petroșani</a:t>
            </a:r>
          </a:p>
        </p:txBody>
      </p:sp>
      <p:pic>
        <p:nvPicPr>
          <p:cNvPr id="54275" name="Imagine 5" descr="a12.jpg"/>
          <p:cNvPicPr>
            <a:picLocks noChangeAspect="1"/>
          </p:cNvPicPr>
          <p:nvPr/>
        </p:nvPicPr>
        <p:blipFill>
          <a:blip r:embed="rId2" cstate="print"/>
          <a:srcRect l="339" t="420" r="456" b="502"/>
          <a:stretch>
            <a:fillRect/>
          </a:stretch>
        </p:blipFill>
        <p:spPr bwMode="auto">
          <a:xfrm>
            <a:off x="0" y="-20638"/>
            <a:ext cx="10728325" cy="485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2.58482E-6 L -0.17326 0.00401 " pathEditMode="relative" rAng="0" ptsTypes="AA">
                                      <p:cBhvr>
                                        <p:cTn id="6" dur="10000" fill="hold"/>
                                        <p:tgtEl>
                                          <p:spTgt spid="542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7" y="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Dreptunghi 2"/>
          <p:cNvSpPr>
            <a:spLocks noChangeArrowheads="1"/>
          </p:cNvSpPr>
          <p:nvPr/>
        </p:nvSpPr>
        <p:spPr bwMode="auto">
          <a:xfrm>
            <a:off x="3059113" y="4875213"/>
            <a:ext cx="3006725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000" b="1">
                <a:solidFill>
                  <a:schemeClr val="bg1"/>
                </a:solidFill>
              </a:rPr>
              <a:t>© </a:t>
            </a:r>
            <a:r>
              <a:rPr lang="it-IT" sz="1000" b="1">
                <a:solidFill>
                  <a:schemeClr val="bg1"/>
                </a:solidFill>
              </a:rPr>
              <a:t>Sylvester Nata - Pensiune, satul Cerna</a:t>
            </a:r>
            <a:r>
              <a:rPr lang="ro-RO" sz="1000" b="1">
                <a:solidFill>
                  <a:schemeClr val="bg1"/>
                </a:solidFill>
              </a:rPr>
              <a:t> -</a:t>
            </a:r>
            <a:r>
              <a:rPr lang="it-IT" sz="1000" b="1">
                <a:solidFill>
                  <a:schemeClr val="bg1"/>
                </a:solidFill>
              </a:rPr>
              <a:t> Gorj</a:t>
            </a:r>
            <a:endParaRPr lang="ro-RO" sz="1000" b="1">
              <a:solidFill>
                <a:schemeClr val="bg1"/>
              </a:solidFill>
            </a:endParaRPr>
          </a:p>
        </p:txBody>
      </p:sp>
      <p:pic>
        <p:nvPicPr>
          <p:cNvPr id="56323" name="Imagine 3" descr="Imagine29.jpg"/>
          <p:cNvPicPr>
            <a:picLocks noChangeAspect="1"/>
          </p:cNvPicPr>
          <p:nvPr/>
        </p:nvPicPr>
        <p:blipFill>
          <a:blip r:embed="rId2" cstate="print"/>
          <a:srcRect l="777" t="502" r="398" b="1469"/>
          <a:stretch>
            <a:fillRect/>
          </a:stretch>
        </p:blipFill>
        <p:spPr bwMode="auto">
          <a:xfrm>
            <a:off x="0" y="0"/>
            <a:ext cx="9144000" cy="4875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Imagine 1" descr="lacurile-din-ocna-sibiului-fotografie-aeriana Ovidiu Sopa.jpg"/>
          <p:cNvPicPr>
            <a:picLocks noChangeAspect="1"/>
          </p:cNvPicPr>
          <p:nvPr/>
        </p:nvPicPr>
        <p:blipFill>
          <a:blip r:embed="rId2" cstate="print"/>
          <a:srcRect l="400" t="426" r="400" b="1489"/>
          <a:stretch>
            <a:fillRect/>
          </a:stretch>
        </p:blipFill>
        <p:spPr bwMode="auto">
          <a:xfrm>
            <a:off x="0" y="-20638"/>
            <a:ext cx="9144000" cy="4824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7347" name="Dreptunghi 3"/>
          <p:cNvSpPr>
            <a:spLocks noChangeArrowheads="1"/>
          </p:cNvSpPr>
          <p:nvPr/>
        </p:nvSpPr>
        <p:spPr bwMode="auto">
          <a:xfrm>
            <a:off x="1835150" y="4764088"/>
            <a:ext cx="54737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o-RO" sz="1000" b="1">
                <a:solidFill>
                  <a:schemeClr val="bg1"/>
                </a:solidFill>
              </a:rPr>
              <a:t>Ovidiu Sopa</a:t>
            </a:r>
            <a:r>
              <a:rPr lang="en-US" sz="1000" b="1">
                <a:solidFill>
                  <a:schemeClr val="bg1"/>
                </a:solidFill>
              </a:rPr>
              <a:t> – L</a:t>
            </a:r>
            <a:r>
              <a:rPr lang="ro-RO" sz="1000" b="1">
                <a:solidFill>
                  <a:schemeClr val="bg1"/>
                </a:solidFill>
              </a:rPr>
              <a:t>acurile</a:t>
            </a:r>
            <a:r>
              <a:rPr lang="en-US" sz="1000" b="1">
                <a:solidFill>
                  <a:schemeClr val="bg1"/>
                </a:solidFill>
              </a:rPr>
              <a:t> </a:t>
            </a:r>
            <a:r>
              <a:rPr lang="ro-RO" sz="1000" b="1">
                <a:solidFill>
                  <a:schemeClr val="bg1"/>
                </a:solidFill>
              </a:rPr>
              <a:t>din</a:t>
            </a:r>
            <a:r>
              <a:rPr lang="en-US" sz="1000" b="1">
                <a:solidFill>
                  <a:schemeClr val="bg1"/>
                </a:solidFill>
              </a:rPr>
              <a:t> O</a:t>
            </a:r>
            <a:r>
              <a:rPr lang="ro-RO" sz="1000" b="1">
                <a:solidFill>
                  <a:schemeClr val="bg1"/>
                </a:solidFill>
              </a:rPr>
              <a:t>cna</a:t>
            </a:r>
            <a:r>
              <a:rPr lang="en-US" sz="1000" b="1">
                <a:solidFill>
                  <a:schemeClr val="bg1"/>
                </a:solidFill>
              </a:rPr>
              <a:t> S</a:t>
            </a:r>
            <a:r>
              <a:rPr lang="ro-RO" sz="1000" b="1">
                <a:solidFill>
                  <a:schemeClr val="bg1"/>
                </a:solidFill>
              </a:rPr>
              <a:t>ibiului , Sibiu</a:t>
            </a:r>
          </a:p>
          <a:p>
            <a:pPr algn="ctr"/>
            <a:r>
              <a:rPr lang="ro-RO" sz="1000">
                <a:solidFill>
                  <a:schemeClr val="bg1"/>
                </a:solidFill>
              </a:rPr>
              <a:t>(concentrația de sare de 260 grame/litru)</a:t>
            </a:r>
            <a:r>
              <a:rPr lang="en-US" sz="1000">
                <a:solidFill>
                  <a:schemeClr val="bg1"/>
                </a:solidFill>
              </a:rPr>
              <a:t> </a:t>
            </a:r>
            <a:endParaRPr lang="ro-RO" sz="1000">
              <a:solidFill>
                <a:schemeClr val="bg1"/>
              </a:solidFill>
            </a:endParaRPr>
          </a:p>
        </p:txBody>
      </p:sp>
      <p:sp>
        <p:nvSpPr>
          <p:cNvPr id="57348" name="CasetăText 3"/>
          <p:cNvSpPr txBox="1">
            <a:spLocks noChangeArrowheads="1"/>
          </p:cNvSpPr>
          <p:nvPr/>
        </p:nvSpPr>
        <p:spPr bwMode="auto">
          <a:xfrm>
            <a:off x="8243888" y="4875213"/>
            <a:ext cx="850900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o-RO" sz="1000">
                <a:solidFill>
                  <a:schemeClr val="bg1"/>
                </a:solidFill>
              </a:rPr>
              <a:t>Imagine net</a:t>
            </a:r>
          </a:p>
        </p:txBody>
      </p:sp>
    </p:spTree>
  </p:cSld>
  <p:clrMapOvr>
    <a:masterClrMapping/>
  </p:clrMapOvr>
  <p:transition spd="slow" advTm="14000">
    <p:split orient="vert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Imagine 1" descr="angelescu - decebal rex 2.jpg"/>
          <p:cNvPicPr>
            <a:picLocks noChangeAspect="1"/>
          </p:cNvPicPr>
          <p:nvPr/>
        </p:nvPicPr>
        <p:blipFill>
          <a:blip r:embed="rId2" cstate="print"/>
          <a:srcRect t="7243" r="6702" b="26422"/>
          <a:stretch>
            <a:fillRect/>
          </a:stretch>
        </p:blipFill>
        <p:spPr bwMode="auto">
          <a:xfrm>
            <a:off x="0" y="0"/>
            <a:ext cx="9144000" cy="4875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8371" name="Dreptunghi 2"/>
          <p:cNvSpPr>
            <a:spLocks noChangeArrowheads="1"/>
          </p:cNvSpPr>
          <p:nvPr/>
        </p:nvSpPr>
        <p:spPr bwMode="auto">
          <a:xfrm>
            <a:off x="2544763" y="4875213"/>
            <a:ext cx="4159250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000" b="1">
                <a:solidFill>
                  <a:schemeClr val="bg1"/>
                </a:solidFill>
              </a:rPr>
              <a:t>© </a:t>
            </a:r>
            <a:r>
              <a:rPr lang="ro-RO" sz="1000" b="1">
                <a:solidFill>
                  <a:schemeClr val="bg1"/>
                </a:solidFill>
              </a:rPr>
              <a:t>Angelescu - Decebalus Rex, Cazanele Mici - aproape de Orșova</a:t>
            </a:r>
          </a:p>
        </p:txBody>
      </p:sp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Dreptunghi 3"/>
          <p:cNvSpPr>
            <a:spLocks noChangeArrowheads="1"/>
          </p:cNvSpPr>
          <p:nvPr/>
        </p:nvSpPr>
        <p:spPr bwMode="auto">
          <a:xfrm>
            <a:off x="3548063" y="4875213"/>
            <a:ext cx="2176462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000" b="1">
                <a:solidFill>
                  <a:schemeClr val="bg1"/>
                </a:solidFill>
              </a:rPr>
              <a:t>© </a:t>
            </a:r>
            <a:r>
              <a:rPr lang="ro-RO" sz="1000" b="1">
                <a:solidFill>
                  <a:schemeClr val="bg1"/>
                </a:solidFill>
              </a:rPr>
              <a:t>mm - Portul turistic Mangalia </a:t>
            </a:r>
          </a:p>
        </p:txBody>
      </p:sp>
      <p:pic>
        <p:nvPicPr>
          <p:cNvPr id="59395" name="Imagine 3" descr="mm - Portul turistic Mangalia by mm.jpg"/>
          <p:cNvPicPr>
            <a:picLocks noChangeAspect="1"/>
          </p:cNvPicPr>
          <p:nvPr/>
        </p:nvPicPr>
        <p:blipFill>
          <a:blip r:embed="rId2" cstate="print"/>
          <a:srcRect t="7707" b="12106"/>
          <a:stretch>
            <a:fillRect/>
          </a:stretch>
        </p:blipFill>
        <p:spPr bwMode="auto">
          <a:xfrm>
            <a:off x="0" y="0"/>
            <a:ext cx="9144000" cy="4875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Dreptunghi 3"/>
          <p:cNvSpPr>
            <a:spLocks noChangeArrowheads="1"/>
          </p:cNvSpPr>
          <p:nvPr/>
        </p:nvSpPr>
        <p:spPr bwMode="auto">
          <a:xfrm>
            <a:off x="3741738" y="4875213"/>
            <a:ext cx="1693862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000" b="1">
                <a:solidFill>
                  <a:schemeClr val="bg1"/>
                </a:solidFill>
              </a:rPr>
              <a:t>© </a:t>
            </a:r>
            <a:r>
              <a:rPr lang="ro-RO" sz="1000" b="1">
                <a:solidFill>
                  <a:schemeClr val="bg1"/>
                </a:solidFill>
                <a:cs typeface="Arial" charset="0"/>
              </a:rPr>
              <a:t>tedyb - zbor </a:t>
            </a:r>
            <a:r>
              <a:rPr lang="en-US" sz="1000" b="1">
                <a:solidFill>
                  <a:schemeClr val="bg1"/>
                </a:solidFill>
                <a:cs typeface="Arial" charset="0"/>
              </a:rPr>
              <a:t>C</a:t>
            </a:r>
            <a:r>
              <a:rPr lang="ro-RO" sz="1000" b="1">
                <a:solidFill>
                  <a:schemeClr val="bg1"/>
                </a:solidFill>
                <a:cs typeface="Arial" charset="0"/>
              </a:rPr>
              <a:t>ost</a:t>
            </a:r>
            <a:r>
              <a:rPr lang="en-US" sz="1000" b="1">
                <a:solidFill>
                  <a:schemeClr val="bg1"/>
                </a:solidFill>
                <a:cs typeface="Arial" charset="0"/>
              </a:rPr>
              <a:t>i</a:t>
            </a:r>
            <a:r>
              <a:rPr lang="ro-RO" sz="1000" b="1">
                <a:solidFill>
                  <a:schemeClr val="bg1"/>
                </a:solidFill>
                <a:cs typeface="Arial" charset="0"/>
              </a:rPr>
              <a:t>nești</a:t>
            </a:r>
          </a:p>
        </p:txBody>
      </p:sp>
      <p:pic>
        <p:nvPicPr>
          <p:cNvPr id="60419" name="Imagine 4" descr="z12.jpg"/>
          <p:cNvPicPr>
            <a:picLocks noChangeAspect="1"/>
          </p:cNvPicPr>
          <p:nvPr/>
        </p:nvPicPr>
        <p:blipFill>
          <a:blip r:embed="rId2" cstate="print"/>
          <a:srcRect l="1176" t="421" r="398" b="1199"/>
          <a:stretch>
            <a:fillRect/>
          </a:stretch>
        </p:blipFill>
        <p:spPr bwMode="auto">
          <a:xfrm>
            <a:off x="0" y="0"/>
            <a:ext cx="9144000" cy="4875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Dreptunghi 2"/>
          <p:cNvSpPr>
            <a:spLocks noChangeArrowheads="1"/>
          </p:cNvSpPr>
          <p:nvPr/>
        </p:nvSpPr>
        <p:spPr bwMode="auto">
          <a:xfrm>
            <a:off x="3575050" y="4875213"/>
            <a:ext cx="2822575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000" b="1">
                <a:solidFill>
                  <a:schemeClr val="bg1"/>
                </a:solidFill>
              </a:rPr>
              <a:t>© </a:t>
            </a:r>
            <a:r>
              <a:rPr lang="ro-RO" sz="1000" b="1">
                <a:solidFill>
                  <a:schemeClr val="bg1"/>
                </a:solidFill>
              </a:rPr>
              <a:t>tedyb – </a:t>
            </a:r>
            <a:r>
              <a:rPr lang="en-US" sz="1000" b="1">
                <a:solidFill>
                  <a:schemeClr val="bg1"/>
                </a:solidFill>
              </a:rPr>
              <a:t>Zbor Rar</a:t>
            </a:r>
            <a:r>
              <a:rPr lang="ro-RO" sz="1000" b="1">
                <a:solidFill>
                  <a:schemeClr val="bg1"/>
                </a:solidFill>
              </a:rPr>
              <a:t>ău (31.07.2010), Suceava</a:t>
            </a:r>
          </a:p>
        </p:txBody>
      </p:sp>
      <p:pic>
        <p:nvPicPr>
          <p:cNvPr id="61443" name="Imagine 3" descr="z99.jpg"/>
          <p:cNvPicPr>
            <a:picLocks noChangeAspect="1"/>
          </p:cNvPicPr>
          <p:nvPr/>
        </p:nvPicPr>
        <p:blipFill>
          <a:blip r:embed="rId2" cstate="print"/>
          <a:srcRect l="398" t="423" r="398" b="1198"/>
          <a:stretch>
            <a:fillRect/>
          </a:stretch>
        </p:blipFill>
        <p:spPr bwMode="auto">
          <a:xfrm>
            <a:off x="0" y="0"/>
            <a:ext cx="9144000" cy="4875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Dreptunghi 4"/>
          <p:cNvSpPr>
            <a:spLocks noChangeArrowheads="1"/>
          </p:cNvSpPr>
          <p:nvPr/>
        </p:nvSpPr>
        <p:spPr bwMode="auto">
          <a:xfrm>
            <a:off x="3530600" y="4875213"/>
            <a:ext cx="2601913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000" b="1">
                <a:solidFill>
                  <a:schemeClr val="bg1"/>
                </a:solidFill>
              </a:rPr>
              <a:t>© </a:t>
            </a:r>
            <a:r>
              <a:rPr lang="ro-RO" sz="1000" b="1">
                <a:solidFill>
                  <a:schemeClr val="bg1"/>
                </a:solidFill>
              </a:rPr>
              <a:t>tedyb - Zbor Ceahlău</a:t>
            </a:r>
            <a:r>
              <a:rPr lang="en-US" sz="1000" b="1">
                <a:solidFill>
                  <a:schemeClr val="bg1"/>
                </a:solidFill>
              </a:rPr>
              <a:t> (1907 m), Neam</a:t>
            </a:r>
            <a:r>
              <a:rPr lang="ro-RO" sz="1000" b="1">
                <a:solidFill>
                  <a:schemeClr val="bg1"/>
                </a:solidFill>
              </a:rPr>
              <a:t>ț</a:t>
            </a:r>
          </a:p>
        </p:txBody>
      </p:sp>
      <p:pic>
        <p:nvPicPr>
          <p:cNvPr id="62467" name="Imagine 5" descr="1q1.jpg"/>
          <p:cNvPicPr>
            <a:picLocks noChangeAspect="1"/>
          </p:cNvPicPr>
          <p:nvPr/>
        </p:nvPicPr>
        <p:blipFill>
          <a:blip r:embed="rId2" cstate="print"/>
          <a:srcRect l="398" t="568" r="398" b="1054"/>
          <a:stretch>
            <a:fillRect/>
          </a:stretch>
        </p:blipFill>
        <p:spPr bwMode="auto">
          <a:xfrm>
            <a:off x="0" y="0"/>
            <a:ext cx="9144000" cy="4875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7000">
    <p:split orient="vert"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Dreptunghi 2"/>
          <p:cNvSpPr>
            <a:spLocks noChangeArrowheads="1"/>
          </p:cNvSpPr>
          <p:nvPr/>
        </p:nvSpPr>
        <p:spPr bwMode="auto">
          <a:xfrm>
            <a:off x="3203575" y="4516438"/>
            <a:ext cx="3889375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000" b="1">
                <a:solidFill>
                  <a:schemeClr val="bg1"/>
                </a:solidFill>
              </a:rPr>
              <a:t>© </a:t>
            </a:r>
            <a:r>
              <a:rPr lang="ro-RO" sz="1000" b="1">
                <a:solidFill>
                  <a:schemeClr val="bg1"/>
                </a:solidFill>
              </a:rPr>
              <a:t>FlinstoneRO - Panoramă lângă Cabana Trei Brazi</a:t>
            </a:r>
            <a:r>
              <a:rPr lang="en-US" sz="1000" b="1">
                <a:solidFill>
                  <a:schemeClr val="bg1"/>
                </a:solidFill>
              </a:rPr>
              <a:t>, Bra</a:t>
            </a:r>
            <a:r>
              <a:rPr lang="ro-RO" sz="1000" b="1">
                <a:solidFill>
                  <a:schemeClr val="bg1"/>
                </a:solidFill>
              </a:rPr>
              <a:t>șov</a:t>
            </a:r>
          </a:p>
        </p:txBody>
      </p:sp>
      <p:pic>
        <p:nvPicPr>
          <p:cNvPr id="63491" name="Imagine 3" descr="v2.jpg"/>
          <p:cNvPicPr>
            <a:picLocks noChangeAspect="1"/>
          </p:cNvPicPr>
          <p:nvPr/>
        </p:nvPicPr>
        <p:blipFill>
          <a:blip r:embed="rId2" cstate="print"/>
          <a:srcRect l="398" t="1425" r="398" b="1425"/>
          <a:stretch>
            <a:fillRect/>
          </a:stretch>
        </p:blipFill>
        <p:spPr bwMode="auto">
          <a:xfrm>
            <a:off x="0" y="195263"/>
            <a:ext cx="9144000" cy="417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Dreptunghi 6"/>
          <p:cNvSpPr>
            <a:spLocks noChangeArrowheads="1"/>
          </p:cNvSpPr>
          <p:nvPr/>
        </p:nvSpPr>
        <p:spPr bwMode="auto">
          <a:xfrm>
            <a:off x="250825" y="4443413"/>
            <a:ext cx="2155825" cy="27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 i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Imagini: www.panoramio.com </a:t>
            </a:r>
          </a:p>
        </p:txBody>
      </p:sp>
      <p:sp>
        <p:nvSpPr>
          <p:cNvPr id="63493" name="CasetăText 9"/>
          <p:cNvSpPr txBox="1">
            <a:spLocks noChangeArrowheads="1"/>
          </p:cNvSpPr>
          <p:nvPr/>
        </p:nvSpPr>
        <p:spPr bwMode="auto">
          <a:xfrm>
            <a:off x="250825" y="4587875"/>
            <a:ext cx="2808288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 i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Fotografii</a:t>
            </a:r>
            <a:r>
              <a:rPr lang="en-US" sz="1200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o-RO" sz="1200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publicate cu acordul autorilor.</a:t>
            </a:r>
          </a:p>
        </p:txBody>
      </p:sp>
      <p:sp>
        <p:nvSpPr>
          <p:cNvPr id="6" name="Dreptunghi 5"/>
          <p:cNvSpPr>
            <a:spLocks noChangeArrowheads="1"/>
          </p:cNvSpPr>
          <p:nvPr/>
        </p:nvSpPr>
        <p:spPr bwMode="auto">
          <a:xfrm>
            <a:off x="1504950" y="4773613"/>
            <a:ext cx="1122363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o-RO" sz="800" i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© All Rights Reserved </a:t>
            </a:r>
            <a:endParaRPr lang="ro-RO" sz="80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3495" name="CasetăText 5"/>
          <p:cNvSpPr txBox="1">
            <a:spLocks noChangeArrowheads="1"/>
          </p:cNvSpPr>
          <p:nvPr/>
        </p:nvSpPr>
        <p:spPr bwMode="auto">
          <a:xfrm>
            <a:off x="250825" y="4892675"/>
            <a:ext cx="1293813" cy="20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o-RO" sz="700" i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andonia_lifecare@yahoo.com</a:t>
            </a:r>
          </a:p>
        </p:txBody>
      </p:sp>
      <p:sp>
        <p:nvSpPr>
          <p:cNvPr id="8" name="CasetăText 7"/>
          <p:cNvSpPr txBox="1">
            <a:spLocks noChangeArrowheads="1"/>
          </p:cNvSpPr>
          <p:nvPr/>
        </p:nvSpPr>
        <p:spPr bwMode="auto">
          <a:xfrm>
            <a:off x="250825" y="4300538"/>
            <a:ext cx="2903538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 i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Muzic</a:t>
            </a:r>
            <a:r>
              <a:rPr lang="ro-RO" sz="1200" i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ă</a:t>
            </a:r>
            <a:r>
              <a:rPr lang="en-US" sz="1200" i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: Gheorghe Iovu – Clipe de bucurie</a:t>
            </a:r>
            <a:endParaRPr lang="ro-RO" sz="1200" i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8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14300"/>
            <a:ext cx="8839200" cy="49149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28600"/>
            <a:ext cx="8534400" cy="46863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657350"/>
            <a:ext cx="304800" cy="228600"/>
          </a:xfrm>
          <a:prstGeom prst="rect">
            <a:avLst/>
          </a:prstGeom>
          <a:noFill/>
        </p:spPr>
        <p:txBody>
          <a:bodyPr/>
          <a:lstStyle/>
          <a:p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4343401"/>
            <a:ext cx="3811588" cy="4095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114801"/>
            <a:ext cx="9144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3429001"/>
            <a:ext cx="2540000" cy="847725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1943100"/>
            <a:ext cx="1066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2514602"/>
          <a:ext cx="3200400" cy="1156716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171700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171700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2514600"/>
          <a:ext cx="3200400" cy="115519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514350"/>
            <a:ext cx="7924800" cy="9715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771650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umania panorámic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rumania panorámica</Template>
  <TotalTime>2</TotalTime>
  <Words>831</Words>
  <Application>Microsoft Office PowerPoint</Application>
  <PresentationFormat>Presentación en pantalla (16:9)</PresentationFormat>
  <Paragraphs>101</Paragraphs>
  <Slides>62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62</vt:i4>
      </vt:variant>
    </vt:vector>
  </HeadingPairs>
  <TitlesOfParts>
    <vt:vector size="67" baseType="lpstr">
      <vt:lpstr>Arial</vt:lpstr>
      <vt:lpstr>Calibri</vt:lpstr>
      <vt:lpstr>Times New Roman</vt:lpstr>
      <vt:lpstr>rumania panorámica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cp:lastModifiedBy>JOSE LUIS</cp:lastModifiedBy>
  <cp:revision>1</cp:revision>
  <dcterms:created xsi:type="dcterms:W3CDTF">2014-08-02T13:35:51Z</dcterms:created>
  <dcterms:modified xsi:type="dcterms:W3CDTF">2014-08-02T13:38:12Z</dcterms:modified>
</cp:coreProperties>
</file>