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  <p:sldMasterId id="2147483707" r:id="rId2"/>
  </p:sldMasterIdLst>
  <p:sldIdLst>
    <p:sldId id="256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UL5ovNnOv/F3ScqByKBTQ==" hashData="FQwtboR7nBO4ya9rjzb/f5WrM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719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95D5C-D23E-45C6-9D15-22D02D5E2031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3874898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A5CD0-B8B6-4515-97B7-CED8EDC5D122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5487046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80688-106F-4079-91B7-6778B138D523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22086049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909D1-BDBD-484E-B987-2FA6DF380C89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0211469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85352-68CD-4ADD-9762-33DBEF05926C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5762152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33D41-A631-4D82-BEE1-50F6363D031C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42133935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65C0E-B0F1-4B5C-A98E-193DD6A46E5F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7736430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77AF42-5A0E-447F-AF64-E3618B839FAE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4700383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E7DA31-D281-4544-AA13-9DC0E4AB67D8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2378330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82A98-DF8B-4892-A7FA-0F9D414CA286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1922288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64EFF-1ACE-4EF5-A70D-94B391B9E734}" type="slidenum">
              <a:rPr lang="tr-TR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1140167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80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tr-TR" smtClean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 smtClean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C07F57-97AB-4FB0-B469-27456034C591}" type="slidenum">
              <a:rPr lang="tr-TR"/>
              <a:pPr/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 spd="slow">
    <p:strips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hyperlink" Target="http://groups.google.com/group/grupcelebi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Trac341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rack 09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508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00" name="Picture 8" descr="Rom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02" name="Picture 10" descr="Rome 6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3347864" y="188912"/>
            <a:ext cx="27352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tr-TR" sz="6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ROMA</a:t>
            </a:r>
          </a:p>
        </p:txBody>
      </p:sp>
    </p:spTree>
  </p:cSld>
  <p:clrMapOvr>
    <a:masterClrMapping/>
  </p:clrMapOvr>
  <p:transition spd="slow" advTm="1428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5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10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2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596"/>
                </p:tgtEl>
              </p:cMediaNode>
            </p:audio>
          </p:childTnLst>
        </p:cTn>
      </p:par>
    </p:tnLst>
    <p:bldLst>
      <p:bldP spid="11060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3" name="Picture 5" descr="Italy Italy 12026542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4" name="Picture 6" descr="Italy Italy 12026542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204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5716" name="Picture 4" descr="Italy Italy 12026542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717" name="Picture 5" descr="Italy Italy 12026542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469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1" name="Picture 5" descr="Piazza Venezia Italy 12327837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742" name="Picture 6" descr="Piazza Venezia Italy 12327837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16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2" name="Picture 4" descr="Rom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814" name="Picture 6" descr="Rom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422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9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0836" name="Picture 4" descr="Rom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837" name="Picture 5" descr="Rom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86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1860" name="Picture 4" descr="Rome in the April 2008 Italy 1232552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861" name="Picture 5" descr="Rome in the April 2008 Italy 12325525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125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884" name="Picture 4" descr="Rome in the April 2008 Italy 12325525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885" name="Picture 5" descr="Rome in the April 2008 Italy 12325525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391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28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909" name="Picture 5" descr="Rome Italy 1183393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910" name="Picture 6" descr="Rome Italy 11833935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922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4933" name="Picture 5" descr="Rome Italy 11834533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934" name="Picture 6" descr="Rome Italy 1183453339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579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Rome .. 05 10 201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Rome .. 05 10 2011</Template>
  <TotalTime>5</TotalTime>
  <Words>17</Words>
  <Application>Microsoft Office PowerPoint</Application>
  <PresentationFormat>Presentación en pantalla (4:3)</PresentationFormat>
  <Paragraphs>3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Italie - Rome .. 05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cp:lastPrinted>1601-01-01T00:00:00Z</cp:lastPrinted>
  <dcterms:created xsi:type="dcterms:W3CDTF">2021-01-10T18:55:17Z</dcterms:created>
  <dcterms:modified xsi:type="dcterms:W3CDTF">2021-01-10T19:00:24Z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