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4" r:id="rId3"/>
    <p:sldId id="281" r:id="rId4"/>
    <p:sldId id="279" r:id="rId5"/>
    <p:sldId id="296" r:id="rId6"/>
    <p:sldId id="367" r:id="rId7"/>
    <p:sldId id="368" r:id="rId8"/>
    <p:sldId id="286" r:id="rId9"/>
    <p:sldId id="288" r:id="rId10"/>
    <p:sldId id="284" r:id="rId11"/>
    <p:sldId id="285" r:id="rId12"/>
    <p:sldId id="283" r:id="rId13"/>
    <p:sldId id="277" r:id="rId14"/>
    <p:sldId id="282" r:id="rId15"/>
    <p:sldId id="294" r:id="rId16"/>
    <p:sldId id="293" r:id="rId17"/>
    <p:sldId id="298" r:id="rId18"/>
    <p:sldId id="295" r:id="rId19"/>
    <p:sldId id="299" r:id="rId20"/>
    <p:sldId id="257" r:id="rId21"/>
    <p:sldId id="366" r:id="rId22"/>
    <p:sldId id="365" r:id="rId23"/>
    <p:sldId id="303" r:id="rId24"/>
    <p:sldId id="302" r:id="rId25"/>
    <p:sldId id="375" r:id="rId26"/>
    <p:sldId id="376" r:id="rId27"/>
    <p:sldId id="374" r:id="rId28"/>
    <p:sldId id="363" r:id="rId29"/>
    <p:sldId id="306" r:id="rId30"/>
    <p:sldId id="305" r:id="rId31"/>
    <p:sldId id="307" r:id="rId32"/>
    <p:sldId id="308" r:id="rId33"/>
    <p:sldId id="310" r:id="rId34"/>
    <p:sldId id="313" r:id="rId35"/>
    <p:sldId id="315" r:id="rId36"/>
    <p:sldId id="317" r:id="rId37"/>
    <p:sldId id="369" r:id="rId38"/>
    <p:sldId id="316" r:id="rId39"/>
    <p:sldId id="314" r:id="rId40"/>
    <p:sldId id="318" r:id="rId41"/>
    <p:sldId id="372" r:id="rId42"/>
    <p:sldId id="321" r:id="rId43"/>
    <p:sldId id="320" r:id="rId44"/>
    <p:sldId id="322" r:id="rId45"/>
    <p:sldId id="323" r:id="rId46"/>
    <p:sldId id="324" r:id="rId47"/>
    <p:sldId id="326" r:id="rId48"/>
    <p:sldId id="327" r:id="rId49"/>
    <p:sldId id="328" r:id="rId50"/>
    <p:sldId id="349" r:id="rId51"/>
    <p:sldId id="329" r:id="rId52"/>
    <p:sldId id="330" r:id="rId53"/>
    <p:sldId id="331" r:id="rId54"/>
    <p:sldId id="332" r:id="rId55"/>
    <p:sldId id="334" r:id="rId56"/>
    <p:sldId id="333" r:id="rId57"/>
    <p:sldId id="355" r:id="rId58"/>
    <p:sldId id="358" r:id="rId59"/>
    <p:sldId id="361" r:id="rId60"/>
    <p:sldId id="360" r:id="rId61"/>
    <p:sldId id="356" r:id="rId62"/>
    <p:sldId id="359" r:id="rId63"/>
    <p:sldId id="336" r:id="rId64"/>
    <p:sldId id="337" r:id="rId65"/>
    <p:sldId id="338" r:id="rId66"/>
    <p:sldId id="341" r:id="rId67"/>
    <p:sldId id="343" r:id="rId68"/>
    <p:sldId id="362" r:id="rId69"/>
    <p:sldId id="354" r:id="rId70"/>
    <p:sldId id="347" r:id="rId71"/>
    <p:sldId id="319" r:id="rId72"/>
    <p:sldId id="350" r:id="rId73"/>
    <p:sldId id="373" r:id="rId74"/>
    <p:sldId id="261" r:id="rId75"/>
    <p:sldId id="378" r:id="rId76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/vOb2X9/OB25CIdO23ZIw" hashData="vHM6ni6sc0Q4i7rUIa0azobxi9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399FF"/>
    <a:srgbClr val="6699FF"/>
    <a:srgbClr val="99CCFF"/>
    <a:srgbClr val="9999FF"/>
    <a:srgbClr val="D4B694"/>
    <a:srgbClr val="B19A6B"/>
    <a:srgbClr val="A59835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638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DE2363-BFC6-4AA9-91AA-245001611F6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A18DF-507A-4D00-B185-7326B50A935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87D82A-B7F4-447A-8D27-B6549E4BC94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CF7D5-70A7-4647-B9B0-F69E7E0DD74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0F678A-7069-41EF-8340-93A79A475E4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21DAA-A10D-440A-B2A1-C547839588D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19FF8-0FE6-4E84-9CAB-B5BE86CF041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93E0D-762E-4624-981B-D5600A15D5A4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209E0-E950-4020-AC2E-DB892600C14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F9341B-6819-45B0-935A-F8B9C64243D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73859-FA7E-451A-93AC-5FA61ABF980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pt-PT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4E9F333A-FAC5-42FE-BA5A-73608D7A7D9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333261119_0243d3bf0f_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33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9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Rio Miño</a:t>
            </a:r>
          </a:p>
        </p:txBody>
      </p:sp>
      <p:pic>
        <p:nvPicPr>
          <p:cNvPr id="2052" name="Picture 12" descr="music-graphics-music-notes-89159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23495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13" descr="computer mous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89900" y="5516563"/>
            <a:ext cx="1054100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  <p:sndAc>
      <p:stSnd loop="1">
        <p:snd r:embed="rId2" name="Irene Coelho -  Cachopa do Minho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Ficheiro:Minho River map.png"/>
          <p:cNvPicPr>
            <a:picLocks noChangeAspect="1" noChangeArrowheads="1"/>
          </p:cNvPicPr>
          <p:nvPr/>
        </p:nvPicPr>
        <p:blipFill>
          <a:blip r:embed="rId2"/>
          <a:srcRect l="1962" t="1729" r="1181" b="1789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11"/>
          <p:cNvSpPr>
            <a:spLocks noChangeArrowheads="1"/>
          </p:cNvSpPr>
          <p:nvPr/>
        </p:nvSpPr>
        <p:spPr bwMode="auto">
          <a:xfrm>
            <a:off x="5364163" y="6021388"/>
            <a:ext cx="3779837" cy="83661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guas+do+r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3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5670550"/>
            <a:ext cx="9144000" cy="1200150"/>
          </a:xfrm>
          <a:prstGeom prst="rect">
            <a:avLst/>
          </a:prstGeom>
          <a:gradFill rotWithShape="1">
            <a:gsLst>
              <a:gs pos="0">
                <a:srgbClr val="6699FF">
                  <a:gamma/>
                  <a:shade val="46275"/>
                  <a:invGamma/>
                </a:srgbClr>
              </a:gs>
              <a:gs pos="50000">
                <a:srgbClr val="6699FF"/>
              </a:gs>
              <a:gs pos="100000">
                <a:srgbClr val="6699FF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ckwell Extra Bold" pitchFamily="18" charset="0"/>
              </a:rPr>
              <a:t>El Miño es un río internacional que se eleva a una altitud de 750 m en la Sierra de Meira, Cordillera Cantábrica en España.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8042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Em território espanhol, o rio  passa por Lugo.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8" descr="File:Ponte Romana de Lugo, río Miño, Galicia, Españ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4" name="Text Box 6"/>
          <p:cNvSpPr txBox="1">
            <a:spLocks noChangeArrowheads="1"/>
          </p:cNvSpPr>
          <p:nvPr/>
        </p:nvSpPr>
        <p:spPr bwMode="auto">
          <a:xfrm>
            <a:off x="323850" y="6021388"/>
            <a:ext cx="80645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Puente romano en Lugo,Galicia, España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53544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43" name="Rectangle 11"/>
          <p:cNvSpPr>
            <a:spLocks noChangeArrowheads="1"/>
          </p:cNvSpPr>
          <p:nvPr/>
        </p:nvSpPr>
        <p:spPr bwMode="auto">
          <a:xfrm>
            <a:off x="755650" y="5948363"/>
            <a:ext cx="7561263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pt-PT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Puente Mayor de Viveiro- Galicia - Lugo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ourens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0" y="188913"/>
            <a:ext cx="9144000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También en Galicia, a través de la ciudad de Orense.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spaa-20100513-1857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En Orense, hay cinco puentes sobre el río Miño.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Roman_bridge-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0" y="260350"/>
            <a:ext cx="91440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Puente romano sobre el río Miño en Orense España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3q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0" y="61658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Belísimo puente sobre el rio Miño en Orense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F%25C3%2589RIAS+1982+-+Rio+Minho+em+Monforte+de+Lem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0" y="5872163"/>
            <a:ext cx="9144000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Río Miño entre Orense y Monforte de Lemos, Galicia.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8" descr="P1120126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 l="1962" t="3796" r="1962" b="59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5805488"/>
            <a:ext cx="9144000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Recorre cerca de 300 kilometros desde su nacimiento a su desembocadura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Fichier:Melgaco-Rio-Minh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0" y="5949950"/>
            <a:ext cx="91440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dirty="0">
                <a:solidFill>
                  <a:schemeClr val="bg1"/>
                </a:solidFill>
                <a:latin typeface="Rockwell Extra Bold" pitchFamily="18" charset="0"/>
              </a:rPr>
              <a:t>A </a:t>
            </a: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partir de Melgaço, Portugal, el rio Miño estabelece frontera con España.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essag%C3%A3es+I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0" y="1889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El rio recorre 75 km en território portugues.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1495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250825" y="908050"/>
            <a:ext cx="5543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Rio Miño en Melgaço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Photo of  PR Percursos Marginais do Rio Minho (Melgaço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0" y="1700213"/>
            <a:ext cx="91440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recorrido marginal al rio Miño en Melgaço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essag%C3%A3es+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0" y="14128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Rio Minho entre Melgaço y Moncão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Messag%C3%A3es+II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79388" y="2205038"/>
            <a:ext cx="8964612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Entre Melgaco y Moncao, atraviesa la poblacion de Messagães.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46664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619250" y="260350"/>
            <a:ext cx="5905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Rio Miño en Moncão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982736413_87b1336b23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7" name="Text Box 3"/>
          <p:cNvSpPr txBox="1">
            <a:spLocks noChangeArrowheads="1"/>
          </p:cNvSpPr>
          <p:nvPr/>
        </p:nvSpPr>
        <p:spPr bwMode="auto">
          <a:xfrm>
            <a:off x="539750" y="260350"/>
            <a:ext cx="7632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400" b="1">
                <a:solidFill>
                  <a:schemeClr val="bg1"/>
                </a:solidFill>
                <a:latin typeface="Rockwell Extra Bold" pitchFamily="18" charset="0"/>
              </a:rPr>
              <a:t>Rio Miño en Valenca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tuy125097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39" name="Text Box 3"/>
          <p:cNvSpPr txBox="1">
            <a:spLocks noChangeArrowheads="1"/>
          </p:cNvSpPr>
          <p:nvPr/>
        </p:nvSpPr>
        <p:spPr bwMode="auto">
          <a:xfrm>
            <a:off x="0" y="115888"/>
            <a:ext cx="91440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Rio Miño entre Valenca, Portugal y Tuy, España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riominho8s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0" y="188913"/>
            <a:ext cx="8820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Rio Miño visto desde la fortaleza de Valenca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640px-Valen%C3%A7a_-_Vista_sobre_o_rio_Minh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0" y="188913"/>
            <a:ext cx="9144000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Antiguo puente sobre el río Miño entre Valenca, Portugal y Tuy, España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ponteinternacionalp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6" name="Text Box 6"/>
          <p:cNvSpPr txBox="1">
            <a:spLocks noChangeArrowheads="1"/>
          </p:cNvSpPr>
          <p:nvPr/>
        </p:nvSpPr>
        <p:spPr bwMode="auto">
          <a:xfrm>
            <a:off x="179388" y="6092825"/>
            <a:ext cx="8964612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Se trata de un puente de carretera y ferrocarril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731447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030" name="Text Box 6"/>
          <p:cNvSpPr txBox="1">
            <a:spLocks noChangeArrowheads="1"/>
          </p:cNvSpPr>
          <p:nvPr/>
        </p:nvSpPr>
        <p:spPr bwMode="auto">
          <a:xfrm>
            <a:off x="0" y="5876925"/>
            <a:ext cx="91440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Ferrocarril en el puente internacional de Valenca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6067443292_7a1c5fbd0c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6982" name="Text Box 6"/>
          <p:cNvSpPr txBox="1">
            <a:spLocks noChangeArrowheads="1"/>
          </p:cNvSpPr>
          <p:nvPr/>
        </p:nvSpPr>
        <p:spPr bwMode="auto">
          <a:xfrm>
            <a:off x="0" y="61658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Tuy, España, en la margen norte del rio Miño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370157686_ab51a36b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179388" y="6165850"/>
            <a:ext cx="89646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400" b="1">
                <a:solidFill>
                  <a:schemeClr val="bg1"/>
                </a:solidFill>
                <a:latin typeface="Rockwell Extra Bold" pitchFamily="18" charset="0"/>
              </a:rPr>
              <a:t>Valenca do Miño. nuevo  puente autovia.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Vila%2BNova%2Bde%2BCerveira%2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250825" y="188913"/>
            <a:ext cx="8893175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Vila Nova Cerveira, Portugal  y, à la izquierda, el rio Miño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riominhovistodocastelotf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0" y="188913"/>
            <a:ext cx="91440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Rio Miño el paisaje por Vila Nova de Cerveira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riovistodocastelo1sk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0" y="5876925"/>
            <a:ext cx="91440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rgbClr val="FFFF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Rio Miño visto desde el castillo de Vila Nova de Cerveira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Aquamuseu_do_Rio_Minho"/>
          <p:cNvPicPr>
            <a:picLocks noChangeAspect="1" noChangeArrowheads="1"/>
          </p:cNvPicPr>
          <p:nvPr/>
        </p:nvPicPr>
        <p:blipFill>
          <a:blip r:embed="rId2"/>
          <a:srcRect l="1962" t="6905" r="2744"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-1588" y="5670550"/>
            <a:ext cx="9145588" cy="830263"/>
          </a:xfrm>
          <a:prstGeom prst="rect">
            <a:avLst/>
          </a:prstGeom>
          <a:gradFill rotWithShape="1">
            <a:gsLst>
              <a:gs pos="0">
                <a:srgbClr val="D4B694">
                  <a:gamma/>
                  <a:shade val="46275"/>
                  <a:invGamma/>
                </a:srgbClr>
              </a:gs>
              <a:gs pos="50000">
                <a:srgbClr val="D4B694"/>
              </a:gs>
              <a:gs pos="100000">
                <a:srgbClr val="D4B694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ckwell Extra Bold" pitchFamily="18" charset="0"/>
              </a:rPr>
              <a:t>Inaugurado en 2005, el río Miño Aquamuseum se encuentra en Vila Nova de Cerveira, Portugal.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6" descr="ANd9GcQtxnZkiJPVu2MdyzS3JvCob4_Vnd9HknN-5Agqh6Gx4JM79_gszw&amp;t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5670550"/>
            <a:ext cx="9144000" cy="1200150"/>
          </a:xfrm>
          <a:prstGeom prst="rect">
            <a:avLst/>
          </a:prstGeom>
          <a:gradFill rotWithShape="1">
            <a:gsLst>
              <a:gs pos="0">
                <a:srgbClr val="A59835">
                  <a:gamma/>
                  <a:shade val="46275"/>
                  <a:invGamma/>
                </a:srgbClr>
              </a:gs>
              <a:gs pos="50000">
                <a:srgbClr val="A59835"/>
              </a:gs>
              <a:gs pos="100000">
                <a:srgbClr val="A59835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ckwell Extra Bold" pitchFamily="18" charset="0"/>
              </a:rPr>
              <a:t>En </a:t>
            </a:r>
            <a:r>
              <a:rPr lang="es-ES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ckwell Extra Bold" pitchFamily="18" charset="0"/>
              </a:rPr>
              <a:t>Aquamuseum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Rockwell Extra Bold" pitchFamily="18" charset="0"/>
              </a:rPr>
              <a:t> se recrea todo el camino desde el río Miño, sus especies, tradiciones y actividades asociadas a ella.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minh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79388" y="260350"/>
            <a:ext cx="8964612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Río Miño en el municipio de Vila Nova de Cerveira, se encuentra en la Isla del Amor.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16600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0" y="6237288"/>
            <a:ext cx="8964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Cerca de la Isla del Amor, es la isla de Boega.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0619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El rio Miño desemboca en el estuário, en Camiña.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caminha03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862" name="Text Box 6"/>
          <p:cNvSpPr txBox="1">
            <a:spLocks noChangeArrowheads="1"/>
          </p:cNvSpPr>
          <p:nvPr/>
        </p:nvSpPr>
        <p:spPr bwMode="auto">
          <a:xfrm>
            <a:off x="1187450" y="260350"/>
            <a:ext cx="6913563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Camiña , en la desembocadura del rio Miño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7" descr="farol_e_convento_de_santa_maria_da_ins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En la desembocadura, se encuentra otra pequeña isla, Insua.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800px-Forte_da_%25C3%258Dnsua_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0" y="5949950"/>
            <a:ext cx="91440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Fuerte de Ínsua en la desembocadura del rio Miño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3342144996_85be7f0293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0" y="5876925"/>
            <a:ext cx="8748713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En paseo un </a:t>
            </a:r>
            <a:r>
              <a:rPr lang="es-ES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ferry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 une la ciudad de </a:t>
            </a:r>
            <a:r>
              <a:rPr lang="es-ES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camiña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 con La Guardia, España.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caminha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395288" y="188913"/>
            <a:ext cx="784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Puente sobre el rio Miño-Camiña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quamuseu_do_Rio_Minho_1"/>
          <p:cNvPicPr>
            <a:picLocks noChangeAspect="1" noChangeArrowheads="1"/>
          </p:cNvPicPr>
          <p:nvPr/>
        </p:nvPicPr>
        <p:blipFill>
          <a:blip r:embed="rId2"/>
          <a:srcRect l="2744" t="6944" r="19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1158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 Este rio proporciona una  fauna riquísima.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214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827088" y="404813"/>
            <a:ext cx="784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salmon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l_Sea_Lampr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1979613" y="549275"/>
            <a:ext cx="59769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lamprea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1692275" y="260350"/>
            <a:ext cx="60483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sábalo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Boops_boop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1258888" y="260350"/>
            <a:ext cx="64087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boga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8" descr="Devario_aequipinnat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4067175" y="785813"/>
            <a:ext cx="14716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sz="2800" b="1">
                <a:solidFill>
                  <a:schemeClr val="bg1"/>
                </a:solidFill>
                <a:latin typeface="Rockwell Extra Bold" pitchFamily="18" charset="0"/>
              </a:rPr>
              <a:t>barbo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5" descr="enguia_eletr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75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1331913" y="333375"/>
            <a:ext cx="67691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anguila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42509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1476375" y="260350"/>
            <a:ext cx="6119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trucha-marisca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6" descr="5125605625_b5999783c1_z"/>
          <p:cNvPicPr>
            <a:picLocks noChangeAspect="1" noChangeArrowheads="1"/>
          </p:cNvPicPr>
          <p:nvPr/>
        </p:nvPicPr>
        <p:blipFill>
          <a:blip r:embed="rId2"/>
          <a:srcRect l="1962" t="4190" r="19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Los últimos 40 kilómetros del río Miño son colonizados por la almeja asiática.</a:t>
            </a:r>
            <a:endParaRPr lang="pt-PT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5" descr="doiscavalos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>
                <a:solidFill>
                  <a:schemeClr val="bg1"/>
                </a:solidFill>
                <a:latin typeface="Rockwell Extra Bold" pitchFamily="18" charset="0"/>
              </a:rPr>
              <a:t>En el bosque, bosques de pinos y cañas viven varios mamíferos como el caballo ponis.</a:t>
            </a:r>
            <a:endParaRPr lang="pt-PT" sz="2400" b="1">
              <a:solidFill>
                <a:schemeClr val="bg1"/>
              </a:solidFill>
              <a:latin typeface="Rockwell Extra Bold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 descr="javali_2"/>
          <p:cNvPicPr>
            <a:picLocks noChangeAspect="1" noChangeArrowheads="1"/>
          </p:cNvPicPr>
          <p:nvPr/>
        </p:nvPicPr>
        <p:blipFill>
          <a:blip r:embed="rId2"/>
          <a:srcRect l="3722" t="3796" r="3735" b="48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1187450" y="333375"/>
            <a:ext cx="66976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javalies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0" descr="1279969642_oboi-zhivotnye-01"/>
          <p:cNvPicPr>
            <a:picLocks noChangeAspect="1" noChangeArrowheads="1"/>
          </p:cNvPicPr>
          <p:nvPr/>
        </p:nvPicPr>
        <p:blipFill>
          <a:blip r:embed="rId2"/>
          <a:srcRect l="1962" r="1962" b="4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3203575" y="404813"/>
            <a:ext cx="3240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zorros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6" descr="45175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2987675" y="4941888"/>
            <a:ext cx="37449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conejo bravo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3" descr="BXK13742_esquilo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1979613" y="333375"/>
            <a:ext cx="52562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ardilla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 descr="lontra-conheca-esse-anim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971550" y="260350"/>
            <a:ext cx="7777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nutria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2563899"/>
          <p:cNvPicPr>
            <a:picLocks noChangeAspect="1" noChangeArrowheads="1"/>
          </p:cNvPicPr>
          <p:nvPr/>
        </p:nvPicPr>
        <p:blipFill>
          <a:blip r:embed="rId2"/>
          <a:srcRect l="2744" t="4861" r="1135" b="16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2268538" y="692150"/>
            <a:ext cx="51831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reyezuelo</a:t>
            </a:r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0" y="138113"/>
            <a:ext cx="914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Entre las aves, son de destacar :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  <p:bldP spid="10650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odorniz800x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3132138" y="333375"/>
            <a:ext cx="25923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codorniz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0_74606_3d1bc89d_L&amp;sa=X&amp;ei=A6WwUNbXIYSyhAetwIHwBQ&amp;ved=0CAQQ8wc&amp;usg=AFQjCNGD71GiWxaf4iYRcbPNrU_9eCzGM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2339975" y="6165850"/>
            <a:ext cx="439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 b="1">
                <a:solidFill>
                  <a:schemeClr val="bg1"/>
                </a:solidFill>
                <a:latin typeface="Rockwell Extra Bold" pitchFamily="18" charset="0"/>
              </a:rPr>
              <a:t>Búho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orvo Imperiale   IMG_20548.jpg - CORVO IMPERIALE - Raven - Corvus corax - Luogo: Cogne (AO) - Autore: Alva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1619" name="Text Box 3"/>
          <p:cNvSpPr txBox="1">
            <a:spLocks noChangeArrowheads="1"/>
          </p:cNvSpPr>
          <p:nvPr/>
        </p:nvSpPr>
        <p:spPr bwMode="auto">
          <a:xfrm>
            <a:off x="2700338" y="476250"/>
            <a:ext cx="2879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cuervo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9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phaeno_nab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523" name="Text Box 3"/>
          <p:cNvSpPr txBox="1">
            <a:spLocks noChangeArrowheads="1"/>
          </p:cNvSpPr>
          <p:nvPr/>
        </p:nvSpPr>
        <p:spPr bwMode="auto">
          <a:xfrm>
            <a:off x="2916238" y="549275"/>
            <a:ext cx="3384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 b="1">
                <a:solidFill>
                  <a:schemeClr val="bg1"/>
                </a:solidFill>
                <a:latin typeface="Rockwell Extra Bold" pitchFamily="18" charset="0"/>
              </a:rPr>
              <a:t>cuco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ANd9GcQvARR5rGRwXpyVu29x-pOwZvcxTnYRuuVJVRMsu8eBKXtIYZnSiD995vG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3059113" y="404813"/>
            <a:ext cx="31686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arrendajo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5" descr="Melro"/>
          <p:cNvPicPr>
            <a:picLocks noChangeAspect="1" noChangeArrowheads="1"/>
          </p:cNvPicPr>
          <p:nvPr/>
        </p:nvPicPr>
        <p:blipFill>
          <a:blip r:embed="rId2"/>
          <a:srcRect r="6358" b="69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3563938" y="333375"/>
            <a:ext cx="1370012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mirlo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5" descr="buteo_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2484438" y="188913"/>
            <a:ext cx="46085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azor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0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5" descr="19310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755650" y="333375"/>
            <a:ext cx="7345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búho gallego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6" descr="10145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1042988" y="188913"/>
            <a:ext cx="68405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perdiz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3" descr="str-tur-g1"/>
          <p:cNvPicPr>
            <a:picLocks noChangeAspect="1" noChangeArrowheads="1"/>
          </p:cNvPicPr>
          <p:nvPr/>
        </p:nvPicPr>
        <p:blipFill>
          <a:blip r:embed="rId2"/>
          <a:srcRect l="6302" r="1563" b="1009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1763713" y="333375"/>
            <a:ext cx="56165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paloma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5" descr="2598455"/>
          <p:cNvPicPr>
            <a:picLocks noChangeAspect="1" noChangeArrowheads="1"/>
          </p:cNvPicPr>
          <p:nvPr/>
        </p:nvPicPr>
        <p:blipFill>
          <a:blip r:embed="rId2"/>
          <a:srcRect l="1962" t="1689" r="1962" b="59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1476375" y="0"/>
            <a:ext cx="66246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pardal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0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thumb_201012091655021291910102_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611188" y="115888"/>
            <a:ext cx="8281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pato real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3" descr="Tordo+ruivo+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3348038" y="404813"/>
            <a:ext cx="2952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tordo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6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7" descr="46520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323850" y="5656263"/>
            <a:ext cx="8496300" cy="95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pt-PT" sz="1400" dirty="0">
                <a:latin typeface="Arial" charset="0"/>
              </a:rPr>
              <a:t/>
            </a:r>
            <a:br>
              <a:rPr lang="pt-PT" sz="1400" dirty="0">
                <a:latin typeface="Arial" charset="0"/>
              </a:rPr>
            </a:br>
            <a:r>
              <a:rPr lang="pt-PT" sz="1400" dirty="0">
                <a:latin typeface="Arial" charset="0"/>
              </a:rPr>
              <a:t/>
            </a:r>
            <a:br>
              <a:rPr lang="pt-PT" sz="1400" dirty="0">
                <a:latin typeface="Arial" charset="0"/>
              </a:rPr>
            </a:b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paloma  brava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5651049344_1b3855c616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2339975" y="5949950"/>
            <a:ext cx="4679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verderon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5" descr="forte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Rio Miño, un paraíso português!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8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3" descr="guarda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9" name="Picture 5" descr="computer mous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89900" y="5683250"/>
            <a:ext cx="1054100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0" y="5305425"/>
            <a:ext cx="9144000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Imagenes: Google</a:t>
            </a:r>
          </a:p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Música:Cachopa do Minho</a:t>
            </a:r>
          </a:p>
          <a:p>
            <a:pPr algn="ctr">
              <a:spcBef>
                <a:spcPct val="50000"/>
              </a:spcBef>
              <a:defRPr/>
            </a:pPr>
            <a:r>
              <a:rPr lang="pt-PT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ockwell Extra Bold" pitchFamily="18" charset="0"/>
              </a:rPr>
              <a:t>Formatacion: ferreira.marques52@gmail.com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ugal - Espagne - Rio Minho .. 04 06 2015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Portugal - Espagne - Rio Minho .. 04 06 2015</Template>
  <TotalTime>19</TotalTime>
  <Words>510</Words>
  <Application>Microsoft Office PowerPoint</Application>
  <PresentationFormat>Presentación en pantalla (4:3)</PresentationFormat>
  <Paragraphs>77</Paragraphs>
  <Slides>74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80" baseType="lpstr">
      <vt:lpstr>Arial</vt:lpstr>
      <vt:lpstr>Calibri</vt:lpstr>
      <vt:lpstr>Rockwell Extra Bold</vt:lpstr>
      <vt:lpstr>Algerian</vt:lpstr>
      <vt:lpstr>Portugal - Espagne - Rio Minho .. 04 06 2015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20</cp:revision>
  <dcterms:created xsi:type="dcterms:W3CDTF">2018-11-18T15:49:58Z</dcterms:created>
  <dcterms:modified xsi:type="dcterms:W3CDTF">2018-11-18T16:09:43Z</dcterms:modified>
</cp:coreProperties>
</file>