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7"/>
  </p:notesMasterIdLst>
  <p:sldIdLst>
    <p:sldId id="283" r:id="rId3"/>
    <p:sldId id="281" r:id="rId4"/>
    <p:sldId id="266" r:id="rId5"/>
    <p:sldId id="286" r:id="rId6"/>
    <p:sldId id="267" r:id="rId7"/>
    <p:sldId id="268" r:id="rId8"/>
    <p:sldId id="258" r:id="rId9"/>
    <p:sldId id="257" r:id="rId10"/>
    <p:sldId id="261" r:id="rId11"/>
    <p:sldId id="265" r:id="rId12"/>
    <p:sldId id="259" r:id="rId13"/>
    <p:sldId id="285" r:id="rId14"/>
    <p:sldId id="294" r:id="rId15"/>
    <p:sldId id="256" r:id="rId16"/>
    <p:sldId id="263" r:id="rId17"/>
    <p:sldId id="260" r:id="rId18"/>
    <p:sldId id="273" r:id="rId19"/>
    <p:sldId id="287" r:id="rId20"/>
    <p:sldId id="288" r:id="rId21"/>
    <p:sldId id="275" r:id="rId22"/>
    <p:sldId id="262" r:id="rId23"/>
    <p:sldId id="269" r:id="rId24"/>
    <p:sldId id="279" r:id="rId25"/>
    <p:sldId id="271" r:id="rId26"/>
    <p:sldId id="270" r:id="rId27"/>
    <p:sldId id="274" r:id="rId28"/>
    <p:sldId id="264" r:id="rId29"/>
    <p:sldId id="291" r:id="rId30"/>
    <p:sldId id="292" r:id="rId31"/>
    <p:sldId id="293" r:id="rId32"/>
    <p:sldId id="289" r:id="rId33"/>
    <p:sldId id="290" r:id="rId34"/>
    <p:sldId id="284" r:id="rId35"/>
    <p:sldId id="295" r:id="rId36"/>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IT2kbUSvx6pMUdO/sHBC6w==" hashData="PeKoJexkKE9hfn9rbNyIQH3hDD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00"/>
    <a:srgbClr val="0000FF"/>
    <a:srgbClr val="C1C664"/>
    <a:srgbClr val="00CCFF"/>
    <a:srgbClr val="0099FF"/>
    <a:srgbClr val="3366FF"/>
    <a:srgbClr val="008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9524" autoAdjust="0"/>
    <p:restoredTop sz="94660"/>
  </p:normalViewPr>
  <p:slideViewPr>
    <p:cSldViewPr>
      <p:cViewPr varScale="1">
        <p:scale>
          <a:sx n="74" d="100"/>
          <a:sy n="74" d="100"/>
        </p:scale>
        <p:origin x="-876"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3CB0A1-C01E-4BDC-A87A-1A3D2881E52D}" type="datetimeFigureOut">
              <a:rPr lang="es-ES" smtClean="0"/>
              <a:t>05/02/2022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A7CC73-E315-48C2-B518-4368DD1D3391}" type="slidenum">
              <a:rPr lang="es-ES" smtClean="0"/>
              <a:t>‹Nº›</a:t>
            </a:fld>
            <a:endParaRPr lang="es-ES"/>
          </a:p>
        </p:txBody>
      </p:sp>
    </p:spTree>
    <p:extLst>
      <p:ext uri="{BB962C8B-B14F-4D97-AF65-F5344CB8AC3E}">
        <p14:creationId xmlns:p14="http://schemas.microsoft.com/office/powerpoint/2010/main" val="2991724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01A7CC73-E315-48C2-B518-4368DD1D3391}" type="slidenum">
              <a:rPr lang="es-ES" smtClean="0"/>
              <a:t>1</a:t>
            </a:fld>
            <a:endParaRPr lang="es-ES"/>
          </a:p>
        </p:txBody>
      </p:sp>
    </p:spTree>
    <p:extLst>
      <p:ext uri="{BB962C8B-B14F-4D97-AF65-F5344CB8AC3E}">
        <p14:creationId xmlns:p14="http://schemas.microsoft.com/office/powerpoint/2010/main" val="3627020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172FF02D-D2AC-4578-86F9-B997E21D91FF}" type="slidenum">
              <a:rPr lang="pt-BR"/>
              <a:pPr/>
              <a:t>‹Nº›</a:t>
            </a:fld>
            <a:endParaRPr lang="pt-BR"/>
          </a:p>
        </p:txBody>
      </p:sp>
    </p:spTree>
    <p:extLst>
      <p:ext uri="{BB962C8B-B14F-4D97-AF65-F5344CB8AC3E}">
        <p14:creationId xmlns:p14="http://schemas.microsoft.com/office/powerpoint/2010/main" val="3739844502"/>
      </p:ext>
    </p:extLst>
  </p:cSld>
  <p:clrMapOvr>
    <a:masterClrMapping/>
  </p:clrMapOvr>
  <p:transition spd="slow" advTm="7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FBF573ED-5E19-47B0-B97A-4BC94E2E7D43}" type="slidenum">
              <a:rPr lang="pt-BR"/>
              <a:pPr/>
              <a:t>‹Nº›</a:t>
            </a:fld>
            <a:endParaRPr lang="pt-BR"/>
          </a:p>
        </p:txBody>
      </p:sp>
    </p:spTree>
    <p:extLst>
      <p:ext uri="{BB962C8B-B14F-4D97-AF65-F5344CB8AC3E}">
        <p14:creationId xmlns:p14="http://schemas.microsoft.com/office/powerpoint/2010/main" val="3118868391"/>
      </p:ext>
    </p:extLst>
  </p:cSld>
  <p:clrMapOvr>
    <a:masterClrMapping/>
  </p:clrMapOvr>
  <p:transition spd="slow" advTm="7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A363C033-A1E2-48ED-8658-616C97B3E098}" type="slidenum">
              <a:rPr lang="pt-BR"/>
              <a:pPr/>
              <a:t>‹Nº›</a:t>
            </a:fld>
            <a:endParaRPr lang="pt-BR"/>
          </a:p>
        </p:txBody>
      </p:sp>
    </p:spTree>
    <p:extLst>
      <p:ext uri="{BB962C8B-B14F-4D97-AF65-F5344CB8AC3E}">
        <p14:creationId xmlns:p14="http://schemas.microsoft.com/office/powerpoint/2010/main" val="3503339889"/>
      </p:ext>
    </p:extLst>
  </p:cSld>
  <p:clrMapOvr>
    <a:masterClrMapping/>
  </p:clrMapOvr>
  <p:transition spd="slow" advTm="7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E46A1BB4-7B7C-4F72-B33B-123BCBFD4698}" type="slidenum">
              <a:rPr lang="pt-BR"/>
              <a:pPr/>
              <a:t>‹Nº›</a:t>
            </a:fld>
            <a:endParaRPr lang="pt-BR"/>
          </a:p>
        </p:txBody>
      </p:sp>
    </p:spTree>
    <p:extLst>
      <p:ext uri="{BB962C8B-B14F-4D97-AF65-F5344CB8AC3E}">
        <p14:creationId xmlns:p14="http://schemas.microsoft.com/office/powerpoint/2010/main" val="3714736115"/>
      </p:ext>
    </p:extLst>
  </p:cSld>
  <p:clrMapOvr>
    <a:masterClrMapping/>
  </p:clrMapOvr>
  <p:transition spd="slow" advTm="7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pt-BR"/>
          </a:p>
        </p:txBody>
      </p:sp>
      <p:sp>
        <p:nvSpPr>
          <p:cNvPr id="8" name="7 Marcador de pie de página"/>
          <p:cNvSpPr>
            <a:spLocks noGrp="1"/>
          </p:cNvSpPr>
          <p:nvPr>
            <p:ph type="ftr" sz="quarter" idx="11"/>
          </p:nvPr>
        </p:nvSpPr>
        <p:spPr/>
        <p:txBody>
          <a:bodyPr/>
          <a:lstStyle>
            <a:lvl1pPr>
              <a:defRPr/>
            </a:lvl1pPr>
          </a:lstStyle>
          <a:p>
            <a:endParaRPr lang="pt-BR"/>
          </a:p>
        </p:txBody>
      </p:sp>
      <p:sp>
        <p:nvSpPr>
          <p:cNvPr id="9" name="8 Marcador de número de diapositiva"/>
          <p:cNvSpPr>
            <a:spLocks noGrp="1"/>
          </p:cNvSpPr>
          <p:nvPr>
            <p:ph type="sldNum" sz="quarter" idx="12"/>
          </p:nvPr>
        </p:nvSpPr>
        <p:spPr/>
        <p:txBody>
          <a:bodyPr/>
          <a:lstStyle>
            <a:lvl1pPr>
              <a:defRPr/>
            </a:lvl1pPr>
          </a:lstStyle>
          <a:p>
            <a:fld id="{C7A8B852-4724-41A1-A4C2-BFA95CFC97A0}" type="slidenum">
              <a:rPr lang="pt-BR"/>
              <a:pPr/>
              <a:t>‹Nº›</a:t>
            </a:fld>
            <a:endParaRPr lang="pt-BR"/>
          </a:p>
        </p:txBody>
      </p:sp>
    </p:spTree>
    <p:extLst>
      <p:ext uri="{BB962C8B-B14F-4D97-AF65-F5344CB8AC3E}">
        <p14:creationId xmlns:p14="http://schemas.microsoft.com/office/powerpoint/2010/main" val="1983509155"/>
      </p:ext>
    </p:extLst>
  </p:cSld>
  <p:clrMapOvr>
    <a:masterClrMapping/>
  </p:clrMapOvr>
  <p:transition spd="slow" advTm="7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pt-BR"/>
          </a:p>
        </p:txBody>
      </p:sp>
      <p:sp>
        <p:nvSpPr>
          <p:cNvPr id="4" name="3 Marcador de pie de página"/>
          <p:cNvSpPr>
            <a:spLocks noGrp="1"/>
          </p:cNvSpPr>
          <p:nvPr>
            <p:ph type="ftr" sz="quarter" idx="11"/>
          </p:nvPr>
        </p:nvSpPr>
        <p:spPr/>
        <p:txBody>
          <a:bodyPr/>
          <a:lstStyle>
            <a:lvl1pPr>
              <a:defRPr/>
            </a:lvl1pPr>
          </a:lstStyle>
          <a:p>
            <a:endParaRPr lang="pt-BR"/>
          </a:p>
        </p:txBody>
      </p:sp>
      <p:sp>
        <p:nvSpPr>
          <p:cNvPr id="5" name="4 Marcador de número de diapositiva"/>
          <p:cNvSpPr>
            <a:spLocks noGrp="1"/>
          </p:cNvSpPr>
          <p:nvPr>
            <p:ph type="sldNum" sz="quarter" idx="12"/>
          </p:nvPr>
        </p:nvSpPr>
        <p:spPr/>
        <p:txBody>
          <a:bodyPr/>
          <a:lstStyle>
            <a:lvl1pPr>
              <a:defRPr/>
            </a:lvl1pPr>
          </a:lstStyle>
          <a:p>
            <a:fld id="{2A6B0EAB-451E-400A-A2AA-CFCB36947742}" type="slidenum">
              <a:rPr lang="pt-BR"/>
              <a:pPr/>
              <a:t>‹Nº›</a:t>
            </a:fld>
            <a:endParaRPr lang="pt-BR"/>
          </a:p>
        </p:txBody>
      </p:sp>
    </p:spTree>
    <p:extLst>
      <p:ext uri="{BB962C8B-B14F-4D97-AF65-F5344CB8AC3E}">
        <p14:creationId xmlns:p14="http://schemas.microsoft.com/office/powerpoint/2010/main" val="2991332586"/>
      </p:ext>
    </p:extLst>
  </p:cSld>
  <p:clrMapOvr>
    <a:masterClrMapping/>
  </p:clrMapOvr>
  <p:transition spd="slow" advTm="7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pt-BR"/>
          </a:p>
        </p:txBody>
      </p:sp>
      <p:sp>
        <p:nvSpPr>
          <p:cNvPr id="3" name="2 Marcador de pie de página"/>
          <p:cNvSpPr>
            <a:spLocks noGrp="1"/>
          </p:cNvSpPr>
          <p:nvPr>
            <p:ph type="ftr" sz="quarter" idx="11"/>
          </p:nvPr>
        </p:nvSpPr>
        <p:spPr/>
        <p:txBody>
          <a:bodyPr/>
          <a:lstStyle>
            <a:lvl1pPr>
              <a:defRPr/>
            </a:lvl1pPr>
          </a:lstStyle>
          <a:p>
            <a:endParaRPr lang="pt-BR"/>
          </a:p>
        </p:txBody>
      </p:sp>
      <p:sp>
        <p:nvSpPr>
          <p:cNvPr id="4" name="3 Marcador de número de diapositiva"/>
          <p:cNvSpPr>
            <a:spLocks noGrp="1"/>
          </p:cNvSpPr>
          <p:nvPr>
            <p:ph type="sldNum" sz="quarter" idx="12"/>
          </p:nvPr>
        </p:nvSpPr>
        <p:spPr/>
        <p:txBody>
          <a:bodyPr/>
          <a:lstStyle>
            <a:lvl1pPr>
              <a:defRPr/>
            </a:lvl1pPr>
          </a:lstStyle>
          <a:p>
            <a:fld id="{44A01CD3-4D5D-4C3C-B5E1-57259F5C664A}" type="slidenum">
              <a:rPr lang="pt-BR"/>
              <a:pPr/>
              <a:t>‹Nº›</a:t>
            </a:fld>
            <a:endParaRPr lang="pt-BR"/>
          </a:p>
        </p:txBody>
      </p:sp>
    </p:spTree>
    <p:extLst>
      <p:ext uri="{BB962C8B-B14F-4D97-AF65-F5344CB8AC3E}">
        <p14:creationId xmlns:p14="http://schemas.microsoft.com/office/powerpoint/2010/main" val="910742303"/>
      </p:ext>
    </p:extLst>
  </p:cSld>
  <p:clrMapOvr>
    <a:masterClrMapping/>
  </p:clrMapOvr>
  <p:transition spd="slow" advTm="7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C6428011-CB19-4961-8D2C-405F03967A98}" type="slidenum">
              <a:rPr lang="pt-BR"/>
              <a:pPr/>
              <a:t>‹Nº›</a:t>
            </a:fld>
            <a:endParaRPr lang="pt-BR"/>
          </a:p>
        </p:txBody>
      </p:sp>
    </p:spTree>
    <p:extLst>
      <p:ext uri="{BB962C8B-B14F-4D97-AF65-F5344CB8AC3E}">
        <p14:creationId xmlns:p14="http://schemas.microsoft.com/office/powerpoint/2010/main" val="3157336886"/>
      </p:ext>
    </p:extLst>
  </p:cSld>
  <p:clrMapOvr>
    <a:masterClrMapping/>
  </p:clrMapOvr>
  <p:transition spd="slow" advTm="7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13C3516F-F396-4644-BEE7-BEB0E9DB9EAC}" type="slidenum">
              <a:rPr lang="pt-BR"/>
              <a:pPr/>
              <a:t>‹Nº›</a:t>
            </a:fld>
            <a:endParaRPr lang="pt-BR"/>
          </a:p>
        </p:txBody>
      </p:sp>
    </p:spTree>
    <p:extLst>
      <p:ext uri="{BB962C8B-B14F-4D97-AF65-F5344CB8AC3E}">
        <p14:creationId xmlns:p14="http://schemas.microsoft.com/office/powerpoint/2010/main" val="3421078516"/>
      </p:ext>
    </p:extLst>
  </p:cSld>
  <p:clrMapOvr>
    <a:masterClrMapping/>
  </p:clrMapOvr>
  <p:transition spd="slow" advTm="7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AFC382F5-B527-45D1-AF6C-81B53D8809D2}" type="slidenum">
              <a:rPr lang="pt-BR"/>
              <a:pPr/>
              <a:t>‹Nº›</a:t>
            </a:fld>
            <a:endParaRPr lang="pt-BR"/>
          </a:p>
        </p:txBody>
      </p:sp>
    </p:spTree>
    <p:extLst>
      <p:ext uri="{BB962C8B-B14F-4D97-AF65-F5344CB8AC3E}">
        <p14:creationId xmlns:p14="http://schemas.microsoft.com/office/powerpoint/2010/main" val="581652504"/>
      </p:ext>
    </p:extLst>
  </p:cSld>
  <p:clrMapOvr>
    <a:masterClrMapping/>
  </p:clrMapOvr>
  <p:transition spd="slow" advTm="7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E3B9A00C-DEEC-4317-B4A6-94D92455CC07}" type="slidenum">
              <a:rPr lang="pt-BR"/>
              <a:pPr/>
              <a:t>‹Nº›</a:t>
            </a:fld>
            <a:endParaRPr lang="pt-BR"/>
          </a:p>
        </p:txBody>
      </p:sp>
    </p:spTree>
    <p:extLst>
      <p:ext uri="{BB962C8B-B14F-4D97-AF65-F5344CB8AC3E}">
        <p14:creationId xmlns:p14="http://schemas.microsoft.com/office/powerpoint/2010/main" val="2130556415"/>
      </p:ext>
    </p:extLst>
  </p:cSld>
  <p:clrMapOvr>
    <a:masterClrMapping/>
  </p:clrMapOvr>
  <p:transition spd="slow" advTm="7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134386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8000"/>
            </a:gs>
            <a:gs pos="50000">
              <a:srgbClr val="FFFF00"/>
            </a:gs>
            <a:gs pos="100000">
              <a:srgbClr val="008000"/>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pt-B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pt-B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3DFAFBE0-41DC-4C43-A264-9318631C7238}" type="slidenum">
              <a:rPr lang="pt-B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amond/>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gif"/><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hyperlink" Target="https://vk.com/mispps" TargetMode="External"/><Relationship Id="rId3" Type="http://schemas.openxmlformats.org/officeDocument/2006/relationships/image" Target="../media/image35.png"/><Relationship Id="rId7" Type="http://schemas.openxmlformats.org/officeDocument/2006/relationships/hyperlink" Target="https://www.facebook.com/mispps" TargetMode="External"/><Relationship Id="rId12" Type="http://schemas.openxmlformats.org/officeDocument/2006/relationships/image" Target="../media/image4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7.png"/><Relationship Id="rId11" Type="http://schemas.openxmlformats.org/officeDocument/2006/relationships/hyperlink" Target="https://plus.google.com/+Mispps/" TargetMode="External"/><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F00"/>
            </a:gs>
            <a:gs pos="50000">
              <a:srgbClr val="008000"/>
            </a:gs>
            <a:gs pos="100000">
              <a:srgbClr val="FFFF00"/>
            </a:gs>
          </a:gsLst>
          <a:lin ang="5400000" scaled="1"/>
        </a:gradFill>
        <a:effectLst/>
      </p:bgPr>
    </p:bg>
    <p:spTree>
      <p:nvGrpSpPr>
        <p:cNvPr id="1" name=""/>
        <p:cNvGrpSpPr/>
        <p:nvPr/>
      </p:nvGrpSpPr>
      <p:grpSpPr>
        <a:xfrm>
          <a:off x="0" y="0"/>
          <a:ext cx="0" cy="0"/>
          <a:chOff x="0" y="0"/>
          <a:chExt cx="0" cy="0"/>
        </a:xfrm>
      </p:grpSpPr>
      <p:sp>
        <p:nvSpPr>
          <p:cNvPr id="29705" name="WordArt 9"/>
          <p:cNvSpPr>
            <a:spLocks noChangeArrowheads="1" noChangeShapeType="1" noTextEdit="1"/>
          </p:cNvSpPr>
          <p:nvPr/>
        </p:nvSpPr>
        <p:spPr bwMode="auto">
          <a:xfrm>
            <a:off x="3024188" y="4653136"/>
            <a:ext cx="2952750" cy="793750"/>
          </a:xfrm>
          <a:prstGeom prst="rect">
            <a:avLst/>
          </a:prstGeom>
        </p:spPr>
        <p:txBody>
          <a:bodyPr wrap="none" fromWordArt="1">
            <a:prstTxWarp prst="textCurveUp">
              <a:avLst>
                <a:gd name="adj" fmla="val 0"/>
              </a:avLst>
            </a:prstTxWarp>
          </a:bodyPr>
          <a:lstStyle/>
          <a:p>
            <a:pPr algn="ctr"/>
            <a:r>
              <a:rPr lang="es-ES" sz="3600" kern="10" dirty="0">
                <a:ln w="31750">
                  <a:solidFill>
                    <a:srgbClr val="008000"/>
                  </a:solidFill>
                  <a:round/>
                  <a:headEnd/>
                  <a:tailEnd/>
                </a:ln>
                <a:blipFill dpi="0" rotWithShape="0">
                  <a:blip r:embed="rId4">
                    <a:alphaModFix amt="71000"/>
                  </a:blip>
                  <a:srcRect/>
                  <a:stretch>
                    <a:fillRect/>
                  </a:stretch>
                </a:blipFill>
                <a:effectLst>
                  <a:outerShdw dist="45791" dir="2021404" algn="ctr" rotWithShape="0">
                    <a:srgbClr val="808080">
                      <a:alpha val="80000"/>
                    </a:srgbClr>
                  </a:outerShdw>
                </a:effectLst>
                <a:latin typeface="Arial Black"/>
              </a:rPr>
              <a:t>BRASIL</a:t>
            </a:r>
          </a:p>
        </p:txBody>
      </p:sp>
      <p:sp>
        <p:nvSpPr>
          <p:cNvPr id="29709" name="WordArt 13"/>
          <p:cNvSpPr>
            <a:spLocks noChangeArrowheads="1" noChangeShapeType="1" noTextEdit="1"/>
          </p:cNvSpPr>
          <p:nvPr/>
        </p:nvSpPr>
        <p:spPr bwMode="auto">
          <a:xfrm>
            <a:off x="2555875" y="5589588"/>
            <a:ext cx="3960813" cy="71913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endParaRPr lang="pt-BR" sz="3600" kern="10" dirty="0" smtClean="0">
              <a:solidFill>
                <a:srgbClr val="0000FF"/>
              </a:solidFill>
              <a:effectLst>
                <a:outerShdw dist="35921" dir="2700000" algn="ctr" rotWithShape="0">
                  <a:srgbClr val="C0C0C0">
                    <a:alpha val="80000"/>
                  </a:srgbClr>
                </a:outerShdw>
              </a:effectLst>
              <a:latin typeface="Century"/>
            </a:endParaRPr>
          </a:p>
          <a:p>
            <a:pPr algn="ctr"/>
            <a:r>
              <a:rPr lang="pt-BR" sz="3600" kern="10" dirty="0" smtClean="0">
                <a:solidFill>
                  <a:srgbClr val="0000FF"/>
                </a:solidFill>
                <a:effectLst>
                  <a:outerShdw dist="35921" dir="2700000" algn="ctr" rotWithShape="0">
                    <a:srgbClr val="C0C0C0">
                      <a:alpha val="80000"/>
                    </a:srgbClr>
                  </a:outerShdw>
                </a:effectLst>
                <a:latin typeface="Century"/>
              </a:rPr>
              <a:t>Music: Aquarela de Brasil</a:t>
            </a:r>
            <a:endParaRPr lang="es-ES" sz="3600" kern="10" dirty="0">
              <a:solidFill>
                <a:srgbClr val="0000FF"/>
              </a:solidFill>
              <a:effectLst>
                <a:outerShdw dist="35921" dir="2700000" algn="ctr" rotWithShape="0">
                  <a:srgbClr val="C0C0C0">
                    <a:alpha val="80000"/>
                  </a:srgbClr>
                </a:outerShdw>
              </a:effectLst>
              <a:latin typeface="Century"/>
            </a:endParaRPr>
          </a:p>
        </p:txBody>
      </p:sp>
      <p:sp>
        <p:nvSpPr>
          <p:cNvPr id="29710" name="WordArt 14"/>
          <p:cNvSpPr>
            <a:spLocks noChangeArrowheads="1" noChangeShapeType="1" noTextEdit="1"/>
          </p:cNvSpPr>
          <p:nvPr/>
        </p:nvSpPr>
        <p:spPr bwMode="auto">
          <a:xfrm>
            <a:off x="1259632" y="1916832"/>
            <a:ext cx="6768751" cy="1946133"/>
          </a:xfrm>
          <a:prstGeom prst="rect">
            <a:avLst/>
          </a:prstGeom>
        </p:spPr>
        <p:txBody>
          <a:bodyPr wrap="none" fromWordArt="1">
            <a:prstTxWarp prst="textPlain">
              <a:avLst>
                <a:gd name="adj" fmla="val 50000"/>
              </a:avLst>
            </a:prstTxWarp>
          </a:bodyPr>
          <a:lstStyle/>
          <a:p>
            <a:pPr algn="ctr"/>
            <a:r>
              <a:rPr lang="es-ES" sz="8000" kern="10" dirty="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rPr>
              <a:t>Rí</a:t>
            </a:r>
            <a:r>
              <a:rPr lang="es-ES" sz="8000" kern="10" dirty="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rPr>
              <a:t>o  </a:t>
            </a:r>
            <a:r>
              <a:rPr lang="es-ES" sz="8000" kern="10" dirty="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rPr>
              <a:t>Amazonas</a:t>
            </a:r>
            <a:endParaRPr lang="es-ES" sz="8000" kern="10" dirty="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endParaRPr>
          </a:p>
        </p:txBody>
      </p:sp>
      <p:pic>
        <p:nvPicPr>
          <p:cNvPr id="29716" name="Picture 20" descr="barraborb2"/>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0" y="1588"/>
            <a:ext cx="4643438" cy="465137"/>
          </a:xfrm>
          <a:prstGeom prst="rect">
            <a:avLst/>
          </a:prstGeom>
          <a:noFill/>
          <a:extLst>
            <a:ext uri="{909E8E84-426E-40DD-AFC4-6F175D3DCCD1}">
              <a14:hiddenFill xmlns:a14="http://schemas.microsoft.com/office/drawing/2010/main">
                <a:solidFill>
                  <a:srgbClr val="FFFFFF"/>
                </a:solidFill>
              </a14:hiddenFill>
            </a:ext>
          </a:extLst>
        </p:spPr>
      </p:pic>
      <p:pic>
        <p:nvPicPr>
          <p:cNvPr id="29718" name="Picture 22" descr="barraborb2"/>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500563" y="0"/>
            <a:ext cx="4643437" cy="4651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diamond/>
    <p:sndAc>
      <p:stSnd loop="1">
        <p:snd r:embed="rId3" name="Gal Costa - Aquarela do Brasil.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29710"/>
                                        </p:tgtEl>
                                        <p:attrNameLst>
                                          <p:attrName>style.visibility</p:attrName>
                                        </p:attrNameLst>
                                      </p:cBhvr>
                                      <p:to>
                                        <p:strVal val="visible"/>
                                      </p:to>
                                    </p:set>
                                    <p:animEffect transition="in" filter="fade">
                                      <p:cBhvr>
                                        <p:cTn id="7" dur="1600" decel="100000"/>
                                        <p:tgtEl>
                                          <p:spTgt spid="29710"/>
                                        </p:tgtEl>
                                      </p:cBhvr>
                                    </p:animEffect>
                                    <p:anim calcmode="lin" valueType="num">
                                      <p:cBhvr>
                                        <p:cTn id="8" dur="1600" decel="100000" fill="hold"/>
                                        <p:tgtEl>
                                          <p:spTgt spid="29710"/>
                                        </p:tgtEl>
                                        <p:attrNameLst>
                                          <p:attrName>style.rotation</p:attrName>
                                        </p:attrNameLst>
                                      </p:cBhvr>
                                      <p:tavLst>
                                        <p:tav tm="0">
                                          <p:val>
                                            <p:fltVal val="-90"/>
                                          </p:val>
                                        </p:tav>
                                        <p:tav tm="100000">
                                          <p:val>
                                            <p:fltVal val="0"/>
                                          </p:val>
                                        </p:tav>
                                      </p:tavLst>
                                    </p:anim>
                                    <p:anim calcmode="lin" valueType="num">
                                      <p:cBhvr>
                                        <p:cTn id="9" dur="1600" decel="100000" fill="hold"/>
                                        <p:tgtEl>
                                          <p:spTgt spid="29710"/>
                                        </p:tgtEl>
                                        <p:attrNameLst>
                                          <p:attrName>ppt_x</p:attrName>
                                        </p:attrNameLst>
                                      </p:cBhvr>
                                      <p:tavLst>
                                        <p:tav tm="0">
                                          <p:val>
                                            <p:strVal val="#ppt_x+0.4"/>
                                          </p:val>
                                        </p:tav>
                                        <p:tav tm="100000">
                                          <p:val>
                                            <p:strVal val="#ppt_x-0.05"/>
                                          </p:val>
                                        </p:tav>
                                      </p:tavLst>
                                    </p:anim>
                                    <p:anim calcmode="lin" valueType="num">
                                      <p:cBhvr>
                                        <p:cTn id="10" dur="1600" decel="100000" fill="hold"/>
                                        <p:tgtEl>
                                          <p:spTgt spid="29710"/>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29710"/>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2971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5" name="Rectangle 7"/>
          <p:cNvSpPr>
            <a:spLocks noChangeArrowheads="1"/>
          </p:cNvSpPr>
          <p:nvPr/>
        </p:nvSpPr>
        <p:spPr bwMode="auto">
          <a:xfrm>
            <a:off x="250825" y="549702"/>
            <a:ext cx="8424863" cy="5755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s-ES" sz="2800" b="1" dirty="0" smtClean="0">
                <a:solidFill>
                  <a:srgbClr val="0000FF"/>
                </a:solidFill>
                <a:latin typeface="Script MT Bold" pitchFamily="66" charset="0"/>
              </a:rPr>
              <a:t>Amazonia- Río Amazonas  </a:t>
            </a:r>
          </a:p>
          <a:p>
            <a:pPr algn="ctr"/>
            <a:r>
              <a:rPr lang="es-ES" sz="2000" dirty="0" smtClean="0">
                <a:solidFill>
                  <a:srgbClr val="0000FF"/>
                </a:solidFill>
                <a:latin typeface="Script MT Bold" pitchFamily="66" charset="0"/>
              </a:rPr>
              <a:t>El río Amazonas, la cuenca de drenaje más grande del mundo, cubre un área de unos 6.915.000 kilómetros cuadrados (2.670.000 millas cuadradas), o alrededor del 40 por ciento de América del Sur. La profundidad promedio del río en el apogeo de la temporada de lluvias es de 40 m (131 pies) y el ancho promedio puede ser de casi 40 km (25 millas).El área cubierta por el agua del río y sus afluentes se triplica con creces en el transcurso de un año. En una estación seca promedio, 110.000 kilómetros cuadrados (42.000 millas cuadradas) de tierra están cubiertos de agua, mientras que en la estación húmeda el área inundada de la cuenca del Amazonas se eleva a 350.000 kilómetros cuadrados (135.000 millas cuadradas) En su punto más ancho, el río Amazonas puede tener 11 kilómetros (7 millas) de ancho durante la estación seca, pero durante la estación de lluvias, cuando el Amazonas inunda las llanuras circundantes, puede tener hasta 45 kilómetros (28 millas) de ancho. Más de un tercio de todas las especies del mundo viven en la selva amazónica, un bosque tropical gigante y un río con un área que se extiende por más de 5.400.000 km² (2,1 millones de millas cuadradas) y se encuentra entre los bosques tropicales más ricos del mundo. El río Amazonas tiene más de 3.000 especies reconocidas de peces y ese número sigue creciendo.</a:t>
            </a:r>
            <a:endParaRPr lang="pt-BR" sz="2400" dirty="0">
              <a:solidFill>
                <a:srgbClr val="0000FF"/>
              </a:solidFill>
              <a:latin typeface="Script MT Bold" pitchFamily="66" charset="0"/>
            </a:endParaRPr>
          </a:p>
        </p:txBody>
      </p:sp>
    </p:spTree>
  </p:cSld>
  <p:clrMapOvr>
    <a:masterClrMapping/>
  </p:clrMapOvr>
  <p:transition spd="slow" advTm="32000">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224" name="Text Box 8"/>
          <p:cNvSpPr txBox="1">
            <a:spLocks noChangeArrowheads="1"/>
          </p:cNvSpPr>
          <p:nvPr/>
        </p:nvSpPr>
        <p:spPr bwMode="auto">
          <a:xfrm>
            <a:off x="5796136" y="5805488"/>
            <a:ext cx="30956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pt-BR" sz="2400" b="1">
                <a:solidFill>
                  <a:srgbClr val="0000FF"/>
                </a:solidFill>
                <a:latin typeface="Script MT Bold" pitchFamily="66" charset="0"/>
              </a:rPr>
              <a:t>Ariau Forest Hotel</a:t>
            </a:r>
          </a:p>
        </p:txBody>
      </p:sp>
    </p:spTree>
  </p:cSld>
  <p:clrMapOvr>
    <a:masterClrMapping/>
  </p:clrMapOvr>
  <p:transition spd="slow" advTm="7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descr="AM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0"/>
            <a:ext cx="52911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7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9940" name="Text Box 4"/>
          <p:cNvSpPr txBox="1">
            <a:spLocks noChangeArrowheads="1"/>
          </p:cNvSpPr>
          <p:nvPr/>
        </p:nvSpPr>
        <p:spPr bwMode="auto">
          <a:xfrm>
            <a:off x="5364088" y="188640"/>
            <a:ext cx="3671887"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pt-BR" sz="2800" dirty="0" err="1">
                <a:solidFill>
                  <a:srgbClr val="FFFF00"/>
                </a:solidFill>
                <a:effectLst>
                  <a:outerShdw blurRad="38100" dist="38100" dir="2700000" algn="tl">
                    <a:srgbClr val="000000">
                      <a:alpha val="43137"/>
                    </a:srgbClr>
                  </a:outerShdw>
                </a:effectLst>
                <a:latin typeface="Script MT Bold" pitchFamily="66" charset="0"/>
              </a:rPr>
              <a:t>S</a:t>
            </a:r>
            <a:r>
              <a:rPr lang="pt-BR" sz="2800" dirty="0" err="1" smtClean="0">
                <a:solidFill>
                  <a:srgbClr val="FFFF00"/>
                </a:solidFill>
                <a:effectLst>
                  <a:outerShdw blurRad="38100" dist="38100" dir="2700000" algn="tl">
                    <a:srgbClr val="000000">
                      <a:alpha val="43137"/>
                    </a:srgbClr>
                  </a:outerShdw>
                </a:effectLst>
                <a:latin typeface="Script MT Bold" pitchFamily="66" charset="0"/>
              </a:rPr>
              <a:t>iéntete</a:t>
            </a:r>
            <a:r>
              <a:rPr lang="pt-BR" sz="2800" dirty="0" smtClean="0">
                <a:solidFill>
                  <a:srgbClr val="FFFF00"/>
                </a:solidFill>
                <a:effectLst>
                  <a:outerShdw blurRad="38100" dist="38100" dir="2700000" algn="tl">
                    <a:srgbClr val="000000">
                      <a:alpha val="43137"/>
                    </a:srgbClr>
                  </a:outerShdw>
                </a:effectLst>
                <a:latin typeface="Script MT Bold" pitchFamily="66" charset="0"/>
              </a:rPr>
              <a:t> libre como Tarzan</a:t>
            </a:r>
            <a:endParaRPr lang="pt-BR" sz="28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7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200" name="Text Box 8"/>
          <p:cNvSpPr txBox="1">
            <a:spLocks noChangeArrowheads="1"/>
          </p:cNvSpPr>
          <p:nvPr/>
        </p:nvSpPr>
        <p:spPr bwMode="auto">
          <a:xfrm>
            <a:off x="5867400" y="5805488"/>
            <a:ext cx="302418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pt-BR" sz="2800" dirty="0" err="1" smtClean="0">
                <a:solidFill>
                  <a:schemeClr val="bg1"/>
                </a:solidFill>
                <a:latin typeface="Script MT Bold" pitchFamily="66" charset="0"/>
              </a:rPr>
              <a:t>Delfín</a:t>
            </a:r>
            <a:r>
              <a:rPr lang="pt-BR" sz="2800" dirty="0" smtClean="0">
                <a:solidFill>
                  <a:schemeClr val="bg1"/>
                </a:solidFill>
                <a:latin typeface="Script MT Bold" pitchFamily="66" charset="0"/>
              </a:rPr>
              <a:t> rosado raro</a:t>
            </a:r>
            <a:endParaRPr lang="pt-BR" sz="2800" dirty="0">
              <a:solidFill>
                <a:schemeClr val="bg1"/>
              </a:solidFill>
              <a:latin typeface="Script MT Bold" pitchFamily="66" charset="0"/>
            </a:endParaRPr>
          </a:p>
        </p:txBody>
      </p:sp>
    </p:spTree>
  </p:cSld>
  <p:clrMapOvr>
    <a:masterClrMapping/>
  </p:clrMapOvr>
  <p:transition spd="slow" advTm="7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5368" name="Text Box 8"/>
          <p:cNvSpPr txBox="1">
            <a:spLocks noChangeArrowheads="1"/>
          </p:cNvSpPr>
          <p:nvPr/>
        </p:nvSpPr>
        <p:spPr bwMode="auto">
          <a:xfrm>
            <a:off x="5435600" y="333375"/>
            <a:ext cx="338455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pt-BR" sz="2800" dirty="0" err="1" smtClean="0">
                <a:solidFill>
                  <a:schemeClr val="bg1"/>
                </a:solidFill>
                <a:latin typeface="Script MT Bold" pitchFamily="66" charset="0"/>
              </a:rPr>
              <a:t>Naturaleza</a:t>
            </a:r>
            <a:r>
              <a:rPr lang="pt-BR" sz="2800" dirty="0" smtClean="0">
                <a:solidFill>
                  <a:schemeClr val="bg1"/>
                </a:solidFill>
                <a:latin typeface="Script MT Bold" pitchFamily="66" charset="0"/>
              </a:rPr>
              <a:t> preservada</a:t>
            </a:r>
            <a:endParaRPr lang="pt-BR" sz="2800" dirty="0">
              <a:solidFill>
                <a:schemeClr val="bg1"/>
              </a:solidFill>
              <a:latin typeface="Script MT Bold" pitchFamily="66" charset="0"/>
            </a:endParaRPr>
          </a:p>
        </p:txBody>
      </p:sp>
    </p:spTree>
  </p:cSld>
  <p:clrMapOvr>
    <a:masterClrMapping/>
  </p:clrMapOvr>
  <p:transition spd="slow" advTm="7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4037" name="Text Box 5"/>
          <p:cNvSpPr txBox="1">
            <a:spLocks noChangeArrowheads="1"/>
          </p:cNvSpPr>
          <p:nvPr/>
        </p:nvSpPr>
        <p:spPr bwMode="auto">
          <a:xfrm>
            <a:off x="3132138" y="476250"/>
            <a:ext cx="58324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pt-BR" sz="2800" dirty="0" smtClean="0">
                <a:solidFill>
                  <a:srgbClr val="3366FF"/>
                </a:solidFill>
                <a:latin typeface="Script MT Bold" pitchFamily="66" charset="0"/>
              </a:rPr>
              <a:t>Tropical </a:t>
            </a:r>
            <a:r>
              <a:rPr lang="pt-BR" sz="2800" dirty="0" err="1" smtClean="0">
                <a:solidFill>
                  <a:srgbClr val="3366FF"/>
                </a:solidFill>
                <a:latin typeface="Script MT Bold" pitchFamily="66" charset="0"/>
              </a:rPr>
              <a:t>Manaos</a:t>
            </a:r>
            <a:r>
              <a:rPr lang="pt-BR" sz="2800" dirty="0" smtClean="0">
                <a:solidFill>
                  <a:srgbClr val="3366FF"/>
                </a:solidFill>
                <a:latin typeface="Script MT Bold" pitchFamily="66" charset="0"/>
              </a:rPr>
              <a:t> Hotel -5 </a:t>
            </a:r>
            <a:r>
              <a:rPr lang="pt-BR" sz="2800" dirty="0" err="1" smtClean="0">
                <a:solidFill>
                  <a:srgbClr val="3366FF"/>
                </a:solidFill>
                <a:latin typeface="Script MT Bold" pitchFamily="66" charset="0"/>
              </a:rPr>
              <a:t>estrellas</a:t>
            </a:r>
            <a:endParaRPr lang="pt-BR" sz="2800" dirty="0">
              <a:solidFill>
                <a:srgbClr val="3366FF"/>
              </a:solidFill>
              <a:latin typeface="Script MT Bold" pitchFamily="66" charset="0"/>
            </a:endParaRPr>
          </a:p>
        </p:txBody>
      </p:sp>
    </p:spTree>
  </p:cSld>
  <p:clrMapOvr>
    <a:masterClrMapping/>
  </p:clrMapOvr>
  <p:transition spd="slow" advTm="7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7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965" name="Text Box 5"/>
          <p:cNvSpPr txBox="1">
            <a:spLocks noChangeArrowheads="1"/>
          </p:cNvSpPr>
          <p:nvPr/>
        </p:nvSpPr>
        <p:spPr bwMode="auto">
          <a:xfrm>
            <a:off x="6084888" y="5876925"/>
            <a:ext cx="2590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pt-BR" sz="2800">
                <a:solidFill>
                  <a:schemeClr val="bg1"/>
                </a:solidFill>
                <a:latin typeface="Script MT Bold" pitchFamily="66" charset="0"/>
              </a:rPr>
              <a:t>Guaraná Fruit</a:t>
            </a:r>
          </a:p>
        </p:txBody>
      </p:sp>
    </p:spTree>
  </p:cSld>
  <p:clrMapOvr>
    <a:masterClrMapping/>
  </p:clrMapOvr>
  <p:transition spd="slow" advTm="7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1988" name="Text Box 4"/>
          <p:cNvSpPr txBox="1">
            <a:spLocks noChangeArrowheads="1"/>
          </p:cNvSpPr>
          <p:nvPr/>
        </p:nvSpPr>
        <p:spPr bwMode="auto">
          <a:xfrm>
            <a:off x="4499992" y="5949950"/>
            <a:ext cx="464400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pt-BR" sz="2800" dirty="0" err="1" smtClean="0">
                <a:solidFill>
                  <a:srgbClr val="0000FF"/>
                </a:solidFill>
                <a:latin typeface="Script MT Bold" pitchFamily="66" charset="0"/>
              </a:rPr>
              <a:t>Desayuno</a:t>
            </a:r>
            <a:r>
              <a:rPr lang="pt-BR" sz="2800" dirty="0" smtClean="0">
                <a:solidFill>
                  <a:srgbClr val="0000FF"/>
                </a:solidFill>
                <a:latin typeface="Script MT Bold" pitchFamily="66" charset="0"/>
              </a:rPr>
              <a:t> de frutas de Manaus</a:t>
            </a:r>
            <a:endParaRPr lang="pt-BR" sz="2800" dirty="0">
              <a:solidFill>
                <a:srgbClr val="0000FF"/>
              </a:solidFill>
              <a:latin typeface="Script MT Bold" pitchFamily="66" charset="0"/>
            </a:endParaRPr>
          </a:p>
        </p:txBody>
      </p:sp>
    </p:spTree>
  </p:cSld>
  <p:clrMapOvr>
    <a:masterClrMapping/>
  </p:clrMapOvr>
  <p:transition spd="slow" advTm="7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Text Box 4"/>
          <p:cNvSpPr txBox="1">
            <a:spLocks noChangeArrowheads="1"/>
          </p:cNvSpPr>
          <p:nvPr/>
        </p:nvSpPr>
        <p:spPr bwMode="auto">
          <a:xfrm>
            <a:off x="5940425" y="5013325"/>
            <a:ext cx="28082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pt-BR" sz="2400" b="1" dirty="0" err="1">
                <a:solidFill>
                  <a:schemeClr val="accent2"/>
                </a:solidFill>
                <a:latin typeface="Script MT Bold" pitchFamily="66" charset="0"/>
              </a:rPr>
              <a:t>Helga</a:t>
            </a:r>
            <a:r>
              <a:rPr lang="pt-BR" sz="2400" b="1" dirty="0">
                <a:solidFill>
                  <a:schemeClr val="accent2"/>
                </a:solidFill>
                <a:latin typeface="Script MT Bold" pitchFamily="66" charset="0"/>
              </a:rPr>
              <a:t> </a:t>
            </a:r>
            <a:r>
              <a:rPr lang="pt-BR" sz="2400" b="1" dirty="0" smtClean="0">
                <a:solidFill>
                  <a:schemeClr val="accent2"/>
                </a:solidFill>
                <a:latin typeface="Script MT Bold" pitchFamily="66" charset="0"/>
              </a:rPr>
              <a:t>design</a:t>
            </a:r>
            <a:endParaRPr lang="pt-BR" sz="2400" b="1" dirty="0">
              <a:solidFill>
                <a:schemeClr val="accent2"/>
              </a:solidFill>
              <a:latin typeface="Script MT Bold" pitchFamily="66" charset="0"/>
            </a:endParaRPr>
          </a:p>
        </p:txBody>
      </p:sp>
      <p:sp>
        <p:nvSpPr>
          <p:cNvPr id="33797" name="Text Box 5"/>
          <p:cNvSpPr txBox="1">
            <a:spLocks noChangeArrowheads="1"/>
          </p:cNvSpPr>
          <p:nvPr/>
        </p:nvSpPr>
        <p:spPr bwMode="auto">
          <a:xfrm>
            <a:off x="5580063" y="908050"/>
            <a:ext cx="3240087"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pt-BR" sz="2400" b="1" dirty="0">
                <a:solidFill>
                  <a:schemeClr val="accent2"/>
                </a:solidFill>
                <a:latin typeface="Script MT Bold" pitchFamily="66" charset="0"/>
              </a:rPr>
              <a:t>Música: Aquarela do </a:t>
            </a:r>
            <a:r>
              <a:rPr lang="pt-BR" sz="2400" b="1" dirty="0" smtClean="0">
                <a:solidFill>
                  <a:schemeClr val="accent2"/>
                </a:solidFill>
                <a:latin typeface="Script MT Bold" pitchFamily="66" charset="0"/>
              </a:rPr>
              <a:t>Brasil</a:t>
            </a:r>
          </a:p>
          <a:p>
            <a:pPr algn="ctr">
              <a:spcBef>
                <a:spcPct val="50000"/>
              </a:spcBef>
            </a:pPr>
            <a:endParaRPr lang="pt-BR" sz="2400" b="1" dirty="0">
              <a:solidFill>
                <a:schemeClr val="accent2"/>
              </a:solidFill>
              <a:latin typeface="Script MT Bold" pitchFamily="66" charset="0"/>
            </a:endParaRPr>
          </a:p>
          <a:p>
            <a:pPr algn="ctr">
              <a:spcBef>
                <a:spcPct val="50000"/>
              </a:spcBef>
            </a:pPr>
            <a:r>
              <a:rPr lang="es-ES" sz="2400" b="1" dirty="0" smtClean="0">
                <a:solidFill>
                  <a:schemeClr val="accent2"/>
                </a:solidFill>
                <a:latin typeface="Script MT Bold" pitchFamily="66" charset="0"/>
              </a:rPr>
              <a:t>gal costa </a:t>
            </a:r>
          </a:p>
          <a:p>
            <a:pPr algn="ctr">
              <a:spcBef>
                <a:spcPct val="50000"/>
              </a:spcBef>
            </a:pPr>
            <a:r>
              <a:rPr lang="es-ES" sz="2400" b="1" dirty="0" smtClean="0">
                <a:solidFill>
                  <a:schemeClr val="accent2"/>
                </a:solidFill>
                <a:latin typeface="Script MT Bold" pitchFamily="66" charset="0"/>
              </a:rPr>
              <a:t> Fotos de Prensa Brasileña y mías</a:t>
            </a:r>
            <a:endParaRPr lang="en-US" sz="2400" b="1" dirty="0" smtClean="0">
              <a:solidFill>
                <a:schemeClr val="accent2"/>
              </a:solidFill>
              <a:latin typeface="Script MT Bold" pitchFamily="66" charset="0"/>
            </a:endParaRPr>
          </a:p>
        </p:txBody>
      </p:sp>
      <p:pic>
        <p:nvPicPr>
          <p:cNvPr id="33812" name="Picture 20" descr="dourado 20 k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5086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3813" name="Picture 21" descr="1end"/>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235825" y="6092825"/>
            <a:ext cx="438150" cy="571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33797"/>
                                        </p:tgtEl>
                                        <p:attrNameLst>
                                          <p:attrName>style.visibility</p:attrName>
                                        </p:attrNameLst>
                                      </p:cBhvr>
                                      <p:to>
                                        <p:strVal val="visible"/>
                                      </p:to>
                                    </p:set>
                                    <p:anim calcmode="lin" valueType="num">
                                      <p:cBhvr>
                                        <p:cTn id="7" dur="2000" fill="hold"/>
                                        <p:tgtEl>
                                          <p:spTgt spid="33797"/>
                                        </p:tgtEl>
                                        <p:attrNameLst>
                                          <p:attrName>ppt_w</p:attrName>
                                        </p:attrNameLst>
                                      </p:cBhvr>
                                      <p:tavLst>
                                        <p:tav tm="0">
                                          <p:val>
                                            <p:fltVal val="0"/>
                                          </p:val>
                                        </p:tav>
                                        <p:tav tm="100000">
                                          <p:val>
                                            <p:strVal val="#ppt_w"/>
                                          </p:val>
                                        </p:tav>
                                      </p:tavLst>
                                    </p:anim>
                                    <p:anim calcmode="lin" valueType="num">
                                      <p:cBhvr>
                                        <p:cTn id="8" dur="2000" fill="hold"/>
                                        <p:tgtEl>
                                          <p:spTgt spid="33797"/>
                                        </p:tgtEl>
                                        <p:attrNameLst>
                                          <p:attrName>ppt_h</p:attrName>
                                        </p:attrNameLst>
                                      </p:cBhvr>
                                      <p:tavLst>
                                        <p:tav tm="0">
                                          <p:val>
                                            <p:fltVal val="0"/>
                                          </p:val>
                                        </p:tav>
                                        <p:tav tm="100000">
                                          <p:val>
                                            <p:strVal val="#ppt_h"/>
                                          </p:val>
                                        </p:tav>
                                      </p:tavLst>
                                    </p:anim>
                                    <p:animEffect transition="in" filter="fade">
                                      <p:cBhvr>
                                        <p:cTn id="9" dur="2000"/>
                                        <p:tgtEl>
                                          <p:spTgt spid="33797"/>
                                        </p:tgtEl>
                                      </p:cBhvr>
                                    </p:animEffect>
                                  </p:childTnLst>
                                </p:cTn>
                              </p:par>
                            </p:childTnLst>
                          </p:cTn>
                        </p:par>
                        <p:par>
                          <p:cTn id="10" fill="hold" nodeType="afterGroup">
                            <p:stCondLst>
                              <p:cond delay="2000"/>
                            </p:stCondLst>
                            <p:childTnLst>
                              <p:par>
                                <p:cTn id="11" presetID="34" presetClass="entr" presetSubtype="0" fill="hold" grpId="0" nodeType="afterEffect">
                                  <p:stCondLst>
                                    <p:cond delay="0"/>
                                  </p:stCondLst>
                                  <p:childTnLst>
                                    <p:set>
                                      <p:cBhvr>
                                        <p:cTn id="12" dur="1" fill="hold">
                                          <p:stCondLst>
                                            <p:cond delay="0"/>
                                          </p:stCondLst>
                                        </p:cTn>
                                        <p:tgtEl>
                                          <p:spTgt spid="33796"/>
                                        </p:tgtEl>
                                        <p:attrNameLst>
                                          <p:attrName>style.visibility</p:attrName>
                                        </p:attrNameLst>
                                      </p:cBhvr>
                                      <p:to>
                                        <p:strVal val="visible"/>
                                      </p:to>
                                    </p:set>
                                    <p:anim from="(-#ppt_w/2)" to="(#ppt_x)" calcmode="lin" valueType="num">
                                      <p:cBhvr>
                                        <p:cTn id="13" dur="1200" fill="hold">
                                          <p:stCondLst>
                                            <p:cond delay="0"/>
                                          </p:stCondLst>
                                        </p:cTn>
                                        <p:tgtEl>
                                          <p:spTgt spid="33796"/>
                                        </p:tgtEl>
                                        <p:attrNameLst>
                                          <p:attrName>ppt_x</p:attrName>
                                        </p:attrNameLst>
                                      </p:cBhvr>
                                    </p:anim>
                                    <p:anim from="0" to="-1.0" calcmode="lin" valueType="num">
                                      <p:cBhvr>
                                        <p:cTn id="14" dur="400" decel="50000" autoRev="1" fill="hold">
                                          <p:stCondLst>
                                            <p:cond delay="1200"/>
                                          </p:stCondLst>
                                        </p:cTn>
                                        <p:tgtEl>
                                          <p:spTgt spid="33796"/>
                                        </p:tgtEl>
                                        <p:attrNameLst>
                                          <p:attrName>xshear</p:attrName>
                                        </p:attrNameLst>
                                      </p:cBhvr>
                                    </p:anim>
                                    <p:animScale>
                                      <p:cBhvr>
                                        <p:cTn id="15" dur="400" decel="100000" autoRev="1" fill="hold">
                                          <p:stCondLst>
                                            <p:cond delay="1200"/>
                                          </p:stCondLst>
                                        </p:cTn>
                                        <p:tgtEl>
                                          <p:spTgt spid="33796"/>
                                        </p:tgtEl>
                                      </p:cBhvr>
                                      <p:from x="100000" y="100000"/>
                                      <p:to x="80000" y="100000"/>
                                    </p:animScale>
                                    <p:anim by="(#ppt_h/3+#ppt_w*0.1)" calcmode="lin" valueType="num">
                                      <p:cBhvr additive="sum">
                                        <p:cTn id="16" dur="400" decel="100000" autoRev="1" fill="hold">
                                          <p:stCondLst>
                                            <p:cond delay="1200"/>
                                          </p:stCondLst>
                                        </p:cTn>
                                        <p:tgtEl>
                                          <p:spTgt spid="33796"/>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p:bldP spid="33797"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RIO AMAZONAS - BRASIL">
  <a:themeElements>
    <a:clrScheme name="aquarela do brasil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aquarela do brasil2">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aquarela do brasil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quarela do brasil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quarela do brasil2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quarela do brasil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quarela do brasil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quarela do brasil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quarela do brasil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quarela do brasil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quarela do brasil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quarela do brasil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quarela do brasil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quarela do brasil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RIO AMAZONAS - BRASIL</Template>
  <TotalTime>0</TotalTime>
  <Words>330</Words>
  <Application>Microsoft Office PowerPoint</Application>
  <PresentationFormat>Presentación en pantalla (4:3)</PresentationFormat>
  <Paragraphs>21</Paragraphs>
  <Slides>34</Slides>
  <Notes>1</Notes>
  <HiddenSlides>0</HiddenSlides>
  <MMClips>0</MMClips>
  <ScaleCrop>false</ScaleCrop>
  <HeadingPairs>
    <vt:vector size="4" baseType="variant">
      <vt:variant>
        <vt:lpstr>Tema</vt:lpstr>
      </vt:variant>
      <vt:variant>
        <vt:i4>2</vt:i4>
      </vt:variant>
      <vt:variant>
        <vt:lpstr>Títulos de diapositiva</vt:lpstr>
      </vt:variant>
      <vt:variant>
        <vt:i4>34</vt:i4>
      </vt:variant>
    </vt:vector>
  </HeadingPairs>
  <TitlesOfParts>
    <vt:vector size="36" baseType="lpstr">
      <vt:lpstr>RIO AMAZONAS - BRASIL</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subject>photos</dc:subject>
  <dc:creator/>
  <dc:description>Respect credits!Mantenha os creditos</dc:description>
  <cp:lastModifiedBy/>
  <cp:revision>1</cp:revision>
  <dcterms:created xsi:type="dcterms:W3CDTF">2022-02-05T10:09:36Z</dcterms:created>
  <dcterms:modified xsi:type="dcterms:W3CDTF">2022-02-05T10:10:40Z</dcterms:modified>
</cp:coreProperties>
</file>