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標楷體" pitchFamily="65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標楷體" pitchFamily="65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標楷體" pitchFamily="65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標楷體" pitchFamily="65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標楷體" pitchFamily="65" charset="-120"/>
        <a:cs typeface="+mn-cs"/>
      </a:defRPr>
    </a:lvl5pPr>
    <a:lvl6pPr marL="22860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標楷體" pitchFamily="65" charset="-120"/>
        <a:cs typeface="+mn-cs"/>
      </a:defRPr>
    </a:lvl6pPr>
    <a:lvl7pPr marL="27432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標楷體" pitchFamily="65" charset="-120"/>
        <a:cs typeface="+mn-cs"/>
      </a:defRPr>
    </a:lvl7pPr>
    <a:lvl8pPr marL="32004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標楷體" pitchFamily="65" charset="-120"/>
        <a:cs typeface="+mn-cs"/>
      </a:defRPr>
    </a:lvl8pPr>
    <a:lvl9pPr marL="36576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標楷體" pitchFamily="65" charset="-120"/>
        <a:cs typeface="+mn-cs"/>
      </a:defRPr>
    </a:lvl9pPr>
  </p:defaultTextStyle>
  <p:modifyVerifier cryptProviderType="rsaFull" cryptAlgorithmClass="hash" cryptAlgorithmType="typeAny" cryptAlgorithmSid="4" spinCount="100000" saltData="2f8FH6DXDOLCQpqErCWmNg==" hashData="CnFftKHAeyD0FLb0uOrR7I479X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FF9900"/>
    <a:srgbClr val="0000FF"/>
    <a:srgbClr val="A50021"/>
    <a:srgbClr val="008000"/>
    <a:srgbClr val="0099FF"/>
    <a:srgbClr val="FF33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E1D878-023A-48EB-AD1C-A1B84C51230C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02797101"/>
      </p:ext>
    </p:extLst>
  </p:cSld>
  <p:clrMapOvr>
    <a:masterClrMapping/>
  </p:clrMapOvr>
  <p:transition spd="med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F5306C-3047-4582-85D2-96C56FDB9EB1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75574216"/>
      </p:ext>
    </p:extLst>
  </p:cSld>
  <p:clrMapOvr>
    <a:masterClrMapping/>
  </p:clrMapOvr>
  <p:transition spd="med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08641C-D969-45A9-B4BA-401B01DF2798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0897218"/>
      </p:ext>
    </p:extLst>
  </p:cSld>
  <p:clrMapOvr>
    <a:masterClrMapping/>
  </p:clrMapOvr>
  <p:transition spd="med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996DE8-2B34-4572-8E94-412443E5E460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24086833"/>
      </p:ext>
    </p:extLst>
  </p:cSld>
  <p:clrMapOvr>
    <a:masterClrMapping/>
  </p:clrMapOvr>
  <p:transition spd="med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A7C290-47C4-4DF1-81A3-04C54FD62868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08979448"/>
      </p:ext>
    </p:extLst>
  </p:cSld>
  <p:clrMapOvr>
    <a:masterClrMapping/>
  </p:clrMapOvr>
  <p:transition spd="med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57F3CD-5D3F-43F4-B590-4A81DD5E2A84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66922806"/>
      </p:ext>
    </p:extLst>
  </p:cSld>
  <p:clrMapOvr>
    <a:masterClrMapping/>
  </p:clrMapOvr>
  <p:transition spd="med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ACC484-666A-49D0-A421-FBB9546A92C2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53017628"/>
      </p:ext>
    </p:extLst>
  </p:cSld>
  <p:clrMapOvr>
    <a:masterClrMapping/>
  </p:clrMapOvr>
  <p:transition spd="med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1A665A-2E2A-4C57-995A-A861409CCAA7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52525453"/>
      </p:ext>
    </p:extLst>
  </p:cSld>
  <p:clrMapOvr>
    <a:masterClrMapping/>
  </p:clrMapOvr>
  <p:transition spd="med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A789DC-4369-4DEA-A87C-999994150240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15241069"/>
      </p:ext>
    </p:extLst>
  </p:cSld>
  <p:clrMapOvr>
    <a:masterClrMapping/>
  </p:clrMapOvr>
  <p:transition spd="med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9D250F-0485-48E5-A804-2E965B428427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18471719"/>
      </p:ext>
    </p:extLst>
  </p:cSld>
  <p:clrMapOvr>
    <a:masterClrMapping/>
  </p:clrMapOvr>
  <p:transition spd="med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CEF778-1B7A-41BB-AFB3-0714A416989D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0247562"/>
      </p:ext>
    </p:extLst>
  </p:cSld>
  <p:clrMapOvr>
    <a:masterClrMapping/>
  </p:clrMapOvr>
  <p:transition spd="med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945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+mn-ea"/>
              </a:defRPr>
            </a:lvl1pPr>
          </a:lstStyle>
          <a:p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+mn-ea"/>
              </a:defRPr>
            </a:lvl1pPr>
          </a:lstStyle>
          <a:p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+mn-ea"/>
              </a:defRPr>
            </a:lvl1pPr>
          </a:lstStyle>
          <a:p>
            <a:fld id="{72F3AFA7-019A-4795-80FA-5D475C2ADE5F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heel spokes="8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kumimoji="0"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971550" y="5805488"/>
            <a:ext cx="8172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2400" b="1">
                <a:solidFill>
                  <a:schemeClr val="bg1"/>
                </a:solidFill>
              </a:rPr>
              <a:t>。</a:t>
            </a:r>
          </a:p>
        </p:txBody>
      </p:sp>
      <p:pic>
        <p:nvPicPr>
          <p:cNvPr id="2060" name="Song2165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Song for Changjiang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9499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1187624" y="2079177"/>
            <a:ext cx="6912272" cy="240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sz="6000" dirty="0">
                <a:solidFill>
                  <a:srgbClr val="FFFF00"/>
                </a:solidFill>
                <a:latin typeface="Broadway" pitchFamily="82" charset="0"/>
                <a:ea typeface="新細明體" pitchFamily="18" charset="-120"/>
              </a:rPr>
              <a:t>Yellow</a:t>
            </a:r>
            <a:r>
              <a:rPr lang="tr-TR" sz="6000" dirty="0">
                <a:latin typeface="Broadway" pitchFamily="82" charset="0"/>
                <a:ea typeface="新細明體" pitchFamily="18" charset="-120"/>
              </a:rPr>
              <a:t> </a:t>
            </a:r>
            <a:r>
              <a:rPr lang="tr-TR" sz="6000" dirty="0" smtClean="0">
                <a:solidFill>
                  <a:srgbClr val="FFFF00"/>
                </a:solidFill>
                <a:latin typeface="Broadway" pitchFamily="82" charset="0"/>
                <a:ea typeface="新細明體" pitchFamily="18" charset="-120"/>
              </a:rPr>
              <a:t>River</a:t>
            </a:r>
            <a:endParaRPr lang="es-ES" sz="6000" dirty="0" smtClean="0">
              <a:solidFill>
                <a:srgbClr val="FFFF00"/>
              </a:solidFill>
              <a:latin typeface="Broadway" pitchFamily="82" charset="0"/>
              <a:ea typeface="新細明體" pitchFamily="18" charset="-120"/>
            </a:endParaRPr>
          </a:p>
          <a:p>
            <a:pPr algn="ctr">
              <a:spcBef>
                <a:spcPct val="50000"/>
              </a:spcBef>
            </a:pPr>
            <a:r>
              <a:rPr lang="es-ES" sz="6000" dirty="0" smtClean="0">
                <a:solidFill>
                  <a:srgbClr val="FFFF00"/>
                </a:solidFill>
                <a:latin typeface="Broadway" pitchFamily="82" charset="0"/>
                <a:ea typeface="新細明體" pitchFamily="18" charset="-120"/>
              </a:rPr>
              <a:t>RIO AMARILLO</a:t>
            </a:r>
            <a:endParaRPr lang="tr-TR" sz="6000" dirty="0">
              <a:solidFill>
                <a:srgbClr val="FFFF00"/>
              </a:solidFill>
              <a:latin typeface="Broadway" pitchFamily="82" charset="0"/>
              <a:ea typeface="新細明體" pitchFamily="18" charset="-120"/>
            </a:endParaRPr>
          </a:p>
        </p:txBody>
      </p:sp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3275856" y="4479834"/>
            <a:ext cx="21463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r-TR" sz="3600" dirty="0" smtClean="0">
                <a:solidFill>
                  <a:schemeClr val="bg1"/>
                </a:solidFill>
                <a:ea typeface="新細明體" pitchFamily="18" charset="-120"/>
              </a:rPr>
              <a:t>CHİNE</a:t>
            </a:r>
            <a:endParaRPr lang="es-ES" sz="3600" dirty="0" smtClean="0">
              <a:solidFill>
                <a:schemeClr val="bg1"/>
              </a:solidFill>
              <a:ea typeface="新細明體" pitchFamily="18" charset="-120"/>
            </a:endParaRPr>
          </a:p>
          <a:p>
            <a:pPr>
              <a:spcBef>
                <a:spcPct val="50000"/>
              </a:spcBef>
            </a:pPr>
            <a:r>
              <a:rPr lang="es-ES" sz="3600" dirty="0" smtClean="0">
                <a:solidFill>
                  <a:schemeClr val="bg1"/>
                </a:solidFill>
                <a:ea typeface="新細明體" pitchFamily="18" charset="-120"/>
              </a:rPr>
              <a:t>CHINA</a:t>
            </a:r>
            <a:endParaRPr lang="tr-TR" sz="3600" dirty="0">
              <a:solidFill>
                <a:schemeClr val="bg1"/>
              </a:solidFill>
              <a:ea typeface="新細明體" pitchFamily="18" charset="-12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4">
                <p:cTn id="1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0"/>
                </p:tgtEl>
              </p:cMediaNode>
            </p:audio>
          </p:childTnLst>
        </p:cTn>
      </p:par>
    </p:tnLst>
    <p:bldLst>
      <p:bldP spid="205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4572000" y="5589588"/>
            <a:ext cx="457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2400" b="1">
                <a:solidFill>
                  <a:srgbClr val="FF3300"/>
                </a:solidFill>
                <a:latin typeface="標楷體"/>
              </a:rPr>
              <a:t>”</a:t>
            </a:r>
            <a:endParaRPr lang="en-US" altLang="zh-TW" sz="2400" b="1">
              <a:solidFill>
                <a:srgbClr val="FF3300"/>
              </a:solidFill>
            </a:endParaRPr>
          </a:p>
        </p:txBody>
      </p:sp>
      <p:sp>
        <p:nvSpPr>
          <p:cNvPr id="4111" name="Text Box 15"/>
          <p:cNvSpPr txBox="1">
            <a:spLocks noChangeArrowheads="1"/>
          </p:cNvSpPr>
          <p:nvPr/>
        </p:nvSpPr>
        <p:spPr bwMode="auto">
          <a:xfrm>
            <a:off x="4572000" y="3429000"/>
            <a:ext cx="43211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>
                <a:solidFill>
                  <a:schemeClr val="bg1"/>
                </a:solidFill>
                <a:latin typeface="標楷體"/>
              </a:rPr>
              <a:t>”</a:t>
            </a:r>
            <a:endParaRPr lang="en-US" altLang="zh-TW">
              <a:solidFill>
                <a:schemeClr val="bg1"/>
              </a:solidFill>
            </a:endParaRPr>
          </a:p>
        </p:txBody>
      </p:sp>
      <p:sp>
        <p:nvSpPr>
          <p:cNvPr id="4114" name="Text Box 18"/>
          <p:cNvSpPr txBox="1">
            <a:spLocks noChangeArrowheads="1"/>
          </p:cNvSpPr>
          <p:nvPr/>
        </p:nvSpPr>
        <p:spPr bwMode="auto">
          <a:xfrm>
            <a:off x="4572000" y="6308725"/>
            <a:ext cx="43211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2400" b="1" dirty="0">
                <a:solidFill>
                  <a:srgbClr val="FF3300"/>
                </a:solidFill>
              </a:rPr>
              <a:t>的旅程。</a:t>
            </a: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5" grpId="0"/>
      <p:bldP spid="4111" grpId="0"/>
      <p:bldP spid="41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5"/>
          <p:cNvSpPr>
            <a:spLocks noChangeArrowheads="1"/>
          </p:cNvSpPr>
          <p:nvPr/>
        </p:nvSpPr>
        <p:spPr bwMode="auto">
          <a:xfrm flipV="1">
            <a:off x="0" y="7100888"/>
            <a:ext cx="9144000" cy="1714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6152" name="Picture 8" descr="P241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268413"/>
            <a:ext cx="3657600" cy="2743200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4" name="Line 10"/>
          <p:cNvSpPr>
            <a:spLocks noChangeShapeType="1"/>
          </p:cNvSpPr>
          <p:nvPr/>
        </p:nvSpPr>
        <p:spPr bwMode="auto">
          <a:xfrm>
            <a:off x="5219700" y="1196975"/>
            <a:ext cx="8651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157" name="Line 13"/>
          <p:cNvSpPr>
            <a:spLocks noChangeShapeType="1"/>
          </p:cNvSpPr>
          <p:nvPr/>
        </p:nvSpPr>
        <p:spPr bwMode="auto">
          <a:xfrm>
            <a:off x="8893175" y="1268413"/>
            <a:ext cx="0" cy="2736850"/>
          </a:xfrm>
          <a:prstGeom prst="line">
            <a:avLst/>
          </a:prstGeom>
          <a:noFill/>
          <a:ln w="57150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159" name="Line 15"/>
          <p:cNvSpPr>
            <a:spLocks noChangeShapeType="1"/>
          </p:cNvSpPr>
          <p:nvPr/>
        </p:nvSpPr>
        <p:spPr bwMode="auto">
          <a:xfrm>
            <a:off x="5219700" y="1268413"/>
            <a:ext cx="0" cy="2736850"/>
          </a:xfrm>
          <a:prstGeom prst="line">
            <a:avLst/>
          </a:prstGeom>
          <a:noFill/>
          <a:ln w="57150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160" name="Line 16"/>
          <p:cNvSpPr>
            <a:spLocks noChangeShapeType="1"/>
          </p:cNvSpPr>
          <p:nvPr/>
        </p:nvSpPr>
        <p:spPr bwMode="auto">
          <a:xfrm flipH="1">
            <a:off x="7812088" y="4005263"/>
            <a:ext cx="1081087" cy="1511300"/>
          </a:xfrm>
          <a:prstGeom prst="line">
            <a:avLst/>
          </a:prstGeom>
          <a:noFill/>
          <a:ln w="19050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161" name="Line 17"/>
          <p:cNvSpPr>
            <a:spLocks noChangeShapeType="1"/>
          </p:cNvSpPr>
          <p:nvPr/>
        </p:nvSpPr>
        <p:spPr bwMode="auto">
          <a:xfrm flipH="1">
            <a:off x="7812088" y="4005263"/>
            <a:ext cx="576262" cy="1511300"/>
          </a:xfrm>
          <a:prstGeom prst="line">
            <a:avLst/>
          </a:prstGeom>
          <a:noFill/>
          <a:ln w="19050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1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10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10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57" grpId="0" animBg="1"/>
      <p:bldP spid="6159" grpId="0" animBg="1"/>
      <p:bldP spid="6160" grpId="0" animBg="1"/>
      <p:bldP spid="616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ChangeArrowheads="1"/>
          </p:cNvSpPr>
          <p:nvPr/>
        </p:nvSpPr>
        <p:spPr bwMode="auto">
          <a:xfrm flipV="1">
            <a:off x="0" y="6858000"/>
            <a:ext cx="9144000" cy="1000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5"/>
          <p:cNvSpPr>
            <a:spLocks noChangeArrowheads="1"/>
          </p:cNvSpPr>
          <p:nvPr/>
        </p:nvSpPr>
        <p:spPr bwMode="auto">
          <a:xfrm flipV="1">
            <a:off x="0" y="6858000"/>
            <a:ext cx="9144000" cy="1000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250825" y="5589588"/>
            <a:ext cx="8642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animBg="1"/>
      <p:bldP spid="143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684213" y="1268413"/>
            <a:ext cx="38877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b="1">
                <a:solidFill>
                  <a:schemeClr val="bg1"/>
                </a:solidFill>
              </a:rPr>
              <a:t>。</a:t>
            </a: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4211638" y="4149725"/>
            <a:ext cx="50403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b="1">
                <a:solidFill>
                  <a:srgbClr val="FF3300"/>
                </a:solidFill>
              </a:rPr>
              <a:t>。</a:t>
            </a: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971550" y="5516563"/>
            <a:ext cx="6553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b="1">
                <a:solidFill>
                  <a:schemeClr val="bg1"/>
                </a:solidFill>
              </a:rPr>
              <a:t>。</a:t>
            </a: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250825" y="5589588"/>
            <a:ext cx="72009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b="1">
                <a:solidFill>
                  <a:schemeClr val="bg1"/>
                </a:solidFill>
              </a:rPr>
              <a:t>。</a:t>
            </a: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50825" y="5589588"/>
            <a:ext cx="54737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b="1">
                <a:solidFill>
                  <a:schemeClr val="bg1"/>
                </a:solidFill>
              </a:rPr>
              <a:t>，</a:t>
            </a: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Rectangle 6"/>
          <p:cNvSpPr>
            <a:spLocks noChangeArrowheads="1"/>
          </p:cNvSpPr>
          <p:nvPr/>
        </p:nvSpPr>
        <p:spPr bwMode="auto">
          <a:xfrm flipV="1">
            <a:off x="0" y="6858000"/>
            <a:ext cx="9396413" cy="1000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971550" y="5229225"/>
            <a:ext cx="49688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b="1">
                <a:solidFill>
                  <a:srgbClr val="FFFF00"/>
                </a:solidFill>
              </a:rPr>
              <a:t>，</a:t>
            </a: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0" y="6858000"/>
            <a:ext cx="9144000" cy="698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5" name="Rectangle 5"/>
          <p:cNvSpPr>
            <a:spLocks noChangeArrowheads="1"/>
          </p:cNvSpPr>
          <p:nvPr/>
        </p:nvSpPr>
        <p:spPr bwMode="auto">
          <a:xfrm flipV="1">
            <a:off x="0" y="6858000"/>
            <a:ext cx="9467850" cy="1000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40967" name="船工號子2196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船工號子 Wav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65532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09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0">
                <p:cTn id="1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967"/>
                </p:tgtEl>
              </p:cMediaNode>
            </p:audio>
          </p:childTnLst>
        </p:cTn>
      </p:par>
    </p:tnLst>
    <p:bldLst>
      <p:bldP spid="4096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1692275" y="4868863"/>
            <a:ext cx="43211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b="1"/>
              <a:t>，</a:t>
            </a:r>
          </a:p>
        </p:txBody>
      </p:sp>
      <p:sp>
        <p:nvSpPr>
          <p:cNvPr id="41992" name="Text Box 8"/>
          <p:cNvSpPr txBox="1">
            <a:spLocks noChangeArrowheads="1"/>
          </p:cNvSpPr>
          <p:nvPr/>
        </p:nvSpPr>
        <p:spPr bwMode="auto">
          <a:xfrm>
            <a:off x="1692275" y="5589588"/>
            <a:ext cx="30956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b="1"/>
              <a:t>，</a:t>
            </a: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/>
      <p:bldP spid="4199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4" name="Rectangle 6"/>
          <p:cNvSpPr>
            <a:spLocks noChangeArrowheads="1"/>
          </p:cNvSpPr>
          <p:nvPr/>
        </p:nvSpPr>
        <p:spPr bwMode="auto">
          <a:xfrm flipV="1">
            <a:off x="0" y="6858000"/>
            <a:ext cx="9144000" cy="1000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>
    <p:wheel spokes="8"/>
    <p:sndAc>
      <p:stSnd loop="1">
        <p:snd r:embed="rId2" name="Song for Changjia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8" name="Rectangle 6"/>
          <p:cNvSpPr>
            <a:spLocks noChangeArrowheads="1"/>
          </p:cNvSpPr>
          <p:nvPr/>
        </p:nvSpPr>
        <p:spPr bwMode="auto">
          <a:xfrm flipH="1">
            <a:off x="9144000" y="0"/>
            <a:ext cx="10795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0" y="6788150"/>
            <a:ext cx="9144000" cy="698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250825" y="5661025"/>
            <a:ext cx="87137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 animBg="1"/>
      <p:bldP spid="5018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250825" y="5589588"/>
            <a:ext cx="43211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b="1">
                <a:solidFill>
                  <a:schemeClr val="bg1"/>
                </a:solidFill>
              </a:rPr>
              <a:t>。</a:t>
            </a: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9" name="Picture 5" descr="Da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14800"/>
            <a:ext cx="36576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44" name="Line 20"/>
          <p:cNvSpPr>
            <a:spLocks noChangeShapeType="1"/>
          </p:cNvSpPr>
          <p:nvPr/>
        </p:nvSpPr>
        <p:spPr bwMode="auto">
          <a:xfrm>
            <a:off x="0" y="6858000"/>
            <a:ext cx="3635375" cy="0"/>
          </a:xfrm>
          <a:prstGeom prst="line">
            <a:avLst/>
          </a:prstGeom>
          <a:noFill/>
          <a:ln w="57150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2247" name="Line 23"/>
          <p:cNvSpPr>
            <a:spLocks noChangeShapeType="1"/>
          </p:cNvSpPr>
          <p:nvPr/>
        </p:nvSpPr>
        <p:spPr bwMode="auto">
          <a:xfrm>
            <a:off x="0" y="4076700"/>
            <a:ext cx="0" cy="2781300"/>
          </a:xfrm>
          <a:prstGeom prst="line">
            <a:avLst/>
          </a:prstGeom>
          <a:noFill/>
          <a:ln w="57150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52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52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4" grpId="0" animBg="1"/>
      <p:bldP spid="5224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3" name="Rectangle 5"/>
          <p:cNvSpPr>
            <a:spLocks noChangeArrowheads="1"/>
          </p:cNvSpPr>
          <p:nvPr/>
        </p:nvSpPr>
        <p:spPr bwMode="auto">
          <a:xfrm flipV="1">
            <a:off x="0" y="7766050"/>
            <a:ext cx="9144000" cy="20002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8" name="Text Box 8"/>
          <p:cNvSpPr txBox="1">
            <a:spLocks noChangeArrowheads="1"/>
          </p:cNvSpPr>
          <p:nvPr/>
        </p:nvSpPr>
        <p:spPr bwMode="auto">
          <a:xfrm>
            <a:off x="250825" y="5589588"/>
            <a:ext cx="43211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4000" b="1">
                <a:solidFill>
                  <a:srgbClr val="FF3300"/>
                </a:solidFill>
              </a:rPr>
              <a:t>再見！</a:t>
            </a:r>
          </a:p>
        </p:txBody>
      </p:sp>
      <p:sp>
        <p:nvSpPr>
          <p:cNvPr id="56329" name="Text Box 9"/>
          <p:cNvSpPr txBox="1">
            <a:spLocks noChangeArrowheads="1"/>
          </p:cNvSpPr>
          <p:nvPr/>
        </p:nvSpPr>
        <p:spPr bwMode="auto">
          <a:xfrm>
            <a:off x="4572000" y="6308725"/>
            <a:ext cx="4572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b="1">
                <a:solidFill>
                  <a:srgbClr val="FFFF00"/>
                </a:solidFill>
                <a:latin typeface="Times New Roman" pitchFamily="18" charset="0"/>
              </a:rPr>
              <a:t>PPS Prepared by GT POON</a:t>
            </a: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56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8" grpId="0"/>
      <p:bldP spid="56329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0" lang="es-ES" sz="1800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0" lang="es-ES" sz="1800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kumimoji="0"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kumimoji="0"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kumimoji="0"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kumimoji="0"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kumimoji="0"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kumimoji="0"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sz="1800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kumimoji="0" lang="es-ES_tradnl" sz="1800" b="1">
                <a:solidFill>
                  <a:srgbClr val="0066FF"/>
                </a:solidFill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kumimoji="0" lang="es-ES" sz="1800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ine - Rivière jaune .. 28 05 2010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標楷體" pitchFamily="65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標楷體" pitchFamily="65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Chine - Rivière jaune .. 28 05 2010</Template>
  <TotalTime>6</TotalTime>
  <Words>46</Words>
  <Application>Microsoft Office PowerPoint</Application>
  <PresentationFormat>Presentación en pantalla (4:3)</PresentationFormat>
  <Paragraphs>21</Paragraphs>
  <Slides>52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9" baseType="lpstr">
      <vt:lpstr>Arial</vt:lpstr>
      <vt:lpstr>新細明體</vt:lpstr>
      <vt:lpstr>標楷體</vt:lpstr>
      <vt:lpstr>Broadway</vt:lpstr>
      <vt:lpstr>Times New Roman</vt:lpstr>
      <vt:lpstr>Chine - Rivière jaune .. 28 05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2020-12-02T09:47:45Z</dcterms:created>
  <dcterms:modified xsi:type="dcterms:W3CDTF">2020-12-02T09:53:56Z</dcterms:modified>
</cp:coreProperties>
</file>