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3" r:id="rId3"/>
    <p:sldId id="265" r:id="rId4"/>
    <p:sldId id="266" r:id="rId5"/>
    <p:sldId id="267" r:id="rId6"/>
    <p:sldId id="274" r:id="rId7"/>
    <p:sldId id="271" r:id="rId8"/>
    <p:sldId id="279" r:id="rId9"/>
    <p:sldId id="259" r:id="rId10"/>
    <p:sldId id="260" r:id="rId11"/>
    <p:sldId id="275" r:id="rId12"/>
    <p:sldId id="261" r:id="rId13"/>
    <p:sldId id="294" r:id="rId14"/>
    <p:sldId id="277" r:id="rId15"/>
    <p:sldId id="281" r:id="rId16"/>
    <p:sldId id="284" r:id="rId17"/>
    <p:sldId id="285" r:id="rId18"/>
    <p:sldId id="270" r:id="rId19"/>
    <p:sldId id="291" r:id="rId20"/>
    <p:sldId id="290" r:id="rId21"/>
    <p:sldId id="276" r:id="rId22"/>
    <p:sldId id="288" r:id="rId23"/>
    <p:sldId id="289" r:id="rId24"/>
    <p:sldId id="287" r:id="rId25"/>
    <p:sldId id="278" r:id="rId26"/>
    <p:sldId id="286" r:id="rId27"/>
    <p:sldId id="268" r:id="rId28"/>
    <p:sldId id="295" r:id="rId29"/>
  </p:sldIdLst>
  <p:sldSz cx="9144000" cy="6858000" type="screen4x3"/>
  <p:notesSz cx="6858000" cy="9144000"/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43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796DB-8AAE-4D93-9F5C-74C0B3810388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969-C6ED-44C1-BBEF-5E9D95CF54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796DB-8AAE-4D93-9F5C-74C0B3810388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969-C6ED-44C1-BBEF-5E9D95CF54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796DB-8AAE-4D93-9F5C-74C0B3810388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969-C6ED-44C1-BBEF-5E9D95CF54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796DB-8AAE-4D93-9F5C-74C0B3810388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969-C6ED-44C1-BBEF-5E9D95CF54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796DB-8AAE-4D93-9F5C-74C0B3810388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969-C6ED-44C1-BBEF-5E9D95CF54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796DB-8AAE-4D93-9F5C-74C0B3810388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969-C6ED-44C1-BBEF-5E9D95CF54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796DB-8AAE-4D93-9F5C-74C0B3810388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969-C6ED-44C1-BBEF-5E9D95CF54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796DB-8AAE-4D93-9F5C-74C0B3810388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969-C6ED-44C1-BBEF-5E9D95CF54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796DB-8AAE-4D93-9F5C-74C0B3810388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969-C6ED-44C1-BBEF-5E9D95CF54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796DB-8AAE-4D93-9F5C-74C0B3810388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969-C6ED-44C1-BBEF-5E9D95CF54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796DB-8AAE-4D93-9F5C-74C0B3810388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969-C6ED-44C1-BBEF-5E9D95CF54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574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796DB-8AAE-4D93-9F5C-74C0B3810388}" type="datetimeFigureOut">
              <a:rPr lang="es-UY" smtClean="0"/>
              <a:pPr/>
              <a:t>14/12/2017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B3969-C6ED-44C1-BBEF-5E9D95CF5474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42339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mandote_-_Jaime_Roos.wav">
            <a:hlinkClick r:id="" action="ppaction://media"/>
          </p:cNvPr>
          <p:cNvPicPr>
            <a:picLocks noRot="1" noChangeAspect="1"/>
          </p:cNvPicPr>
          <p:nvPr>
            <a:wavAudioFile r:embed="rId1" name="Amandote_-_Jaime_Roos.wav"/>
          </p:nvPr>
        </p:nvPicPr>
        <p:blipFill>
          <a:blip r:embed="rId3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3" name="2 Imagen" descr="Untitled-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1 Título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139700" h="1079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UY" sz="8000" b="1" i="0" u="none" strike="noStrike" kern="1200" cap="none" spc="0" normalizeH="0" baseline="0" noProof="0" dirty="0" smtClean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Rockwell Extra Bold" pitchFamily="18" charset="0"/>
                <a:ea typeface="+mj-ea"/>
                <a:cs typeface="+mj-cs"/>
              </a:rPr>
              <a:t>Rincones del Uruguay</a:t>
            </a:r>
            <a:endParaRPr kumimoji="0" lang="es-UY" sz="8000" b="1" i="0" u="none" strike="noStrike" kern="1200" cap="none" spc="0" normalizeH="0" baseline="0" noProof="0" dirty="0">
              <a:ln w="11430">
                <a:solidFill>
                  <a:schemeClr val="tx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Rockwell Extra Bold" pitchFamily="18" charset="0"/>
              <a:ea typeface="+mj-ea"/>
              <a:cs typeface="+mj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14282" y="6119336"/>
            <a:ext cx="892971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UY" sz="1400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Audio: Amándote – Jaime </a:t>
            </a:r>
            <a:r>
              <a:rPr lang="es-UY" sz="1400" b="1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Roos</a:t>
            </a:r>
            <a:endParaRPr lang="es-UY" sz="1400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es-UY" sz="1400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Fotografía : propia y de internet</a:t>
            </a:r>
          </a:p>
          <a:p>
            <a:pPr algn="ctr"/>
            <a:r>
              <a:rPr lang="es-UY" sz="1400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Diseño: </a:t>
            </a:r>
            <a:r>
              <a:rPr lang="es-UY" sz="1400" b="1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Eliza</a:t>
            </a:r>
            <a:endParaRPr lang="es-UY" sz="1400" b="1" dirty="0" smtClean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6" name="5 Imagen" descr="Untitled-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4" grpId="1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10902_010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Untitled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Untitled-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Untitled-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070708_005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29646594996df8d4419c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Untitled-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Untitled-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2446568403_83b9d61fbd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2446568403_83b9d61fbd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uelle-La-Pastora-Punta-Del-Est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jjos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Untitled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Untitled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Untitled-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Untitled-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Untitled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Untitled-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Untitled-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908" y="0"/>
            <a:ext cx="9429815" cy="6858000"/>
          </a:xfrm>
          <a:prstGeom prst="rect">
            <a:avLst/>
          </a:prstGeom>
        </p:spPr>
      </p:pic>
      <p:pic>
        <p:nvPicPr>
          <p:cNvPr id="6" name="5 Imagen" descr="Untitled-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Untitled-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faro-de-la-palom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faro-de-la-palom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nt-del-diab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go-represa-Ose-Min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Río_Branc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Río_Branc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Untitled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Untitled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Untitled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Untitled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Untitled-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Untitled-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xit" presetSubtype="2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royo-Cuñapirú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Untitled-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Untitled-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Untitled-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Untitled-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Untitled-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86908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ysandu-rio-urugua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Untitled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10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Untitled-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Untitled-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 smtClean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 smtClean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 smtClean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625851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</Words>
  <Application>Microsoft Office PowerPoint</Application>
  <PresentationFormat>Presentación en pantalla (4:3)</PresentationFormat>
  <Paragraphs>6</Paragraphs>
  <Slides>27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3" baseType="lpstr">
      <vt:lpstr>Arial</vt:lpstr>
      <vt:lpstr>Calibri</vt:lpstr>
      <vt:lpstr>Kristen ITC</vt:lpstr>
      <vt:lpstr>Rockwell Extra Bold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Rincones del Uruguay</dc:title>
  <dc:creator/>
  <cp:lastModifiedBy/>
  <cp:revision>55</cp:revision>
  <dcterms:created xsi:type="dcterms:W3CDTF">2013-12-30T20:20:22Z</dcterms:created>
  <dcterms:modified xsi:type="dcterms:W3CDTF">2017-12-14T22:21:51Z</dcterms:modified>
</cp:coreProperties>
</file>