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69" r:id="rId5"/>
    <p:sldId id="259" r:id="rId6"/>
    <p:sldId id="260" r:id="rId7"/>
    <p:sldId id="261" r:id="rId8"/>
    <p:sldId id="257" r:id="rId9"/>
    <p:sldId id="262" r:id="rId10"/>
    <p:sldId id="263" r:id="rId11"/>
    <p:sldId id="267" r:id="rId12"/>
    <p:sldId id="268" r:id="rId13"/>
    <p:sldId id="264" r:id="rId14"/>
    <p:sldId id="265" r:id="rId15"/>
    <p:sldId id="266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Uf6Q5PFJRm0SdQNRLXOnw==" hashData="x+TgZDE3+JWIE1i79EvqyarVGD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7388-373E-413D-8841-0B8384D845B5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285C-2AC5-4121-A621-32C2A3B0A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7388-373E-413D-8841-0B8384D845B5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285C-2AC5-4121-A621-32C2A3B0A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7388-373E-413D-8841-0B8384D845B5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285C-2AC5-4121-A621-32C2A3B0A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7388-373E-413D-8841-0B8384D845B5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285C-2AC5-4121-A621-32C2A3B0A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7388-373E-413D-8841-0B8384D845B5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285C-2AC5-4121-A621-32C2A3B0A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7388-373E-413D-8841-0B8384D845B5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285C-2AC5-4121-A621-32C2A3B0A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7388-373E-413D-8841-0B8384D845B5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285C-2AC5-4121-A621-32C2A3B0A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7388-373E-413D-8841-0B8384D845B5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285C-2AC5-4121-A621-32C2A3B0A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7388-373E-413D-8841-0B8384D845B5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285C-2AC5-4121-A621-32C2A3B0A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7388-373E-413D-8841-0B8384D845B5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285C-2AC5-4121-A621-32C2A3B0A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7388-373E-413D-8841-0B8384D845B5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285C-2AC5-4121-A621-32C2A3B0A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392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07388-373E-413D-8841-0B8384D845B5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B285C-2AC5-4121-A621-32C2A3B0A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4824535"/>
          </a:xfrm>
        </p:spPr>
        <p:txBody>
          <a:bodyPr/>
          <a:lstStyle/>
          <a:p>
            <a:r>
              <a:rPr lang="es-ES" dirty="0" smtClean="0"/>
              <a:t>“RINCONES  DE  LOGROÑO”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ESTATUA  AL  LABRADOR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FUENTE DE LA VENDIMIA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6453336"/>
            <a:ext cx="6400800" cy="288032"/>
          </a:xfrm>
        </p:spPr>
        <p:txBody>
          <a:bodyPr>
            <a:normAutofit fontScale="47500" lnSpcReduction="20000"/>
          </a:bodyPr>
          <a:lstStyle/>
          <a:p>
            <a:endParaRPr lang="es-E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83768" y="0"/>
            <a:ext cx="4699567" cy="6858000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Jose Luis\Desktop\Logroño_-_Monumento_al_Labrador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-99392"/>
            <a:ext cx="4866555" cy="649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88316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105831" cy="6858000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0"/>
            <a:ext cx="6336926" cy="6858000"/>
          </a:xfr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0"/>
            <a:ext cx="7993246" cy="6858000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0" y="0"/>
            <a:ext cx="4987636" cy="6858000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056457" cy="685800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Jose Luis\Desktop\800px-Monumento_al_Labrador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491" y="-99392"/>
            <a:ext cx="4638261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4687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Jose Luis\Desktop\Logroño_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0"/>
            <a:ext cx="51418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7506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068409" cy="6858000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1700808"/>
            <a:ext cx="8229600" cy="1872208"/>
          </a:xfrm>
        </p:spPr>
        <p:txBody>
          <a:bodyPr/>
          <a:lstStyle/>
          <a:p>
            <a:r>
              <a:rPr lang="es-ES" dirty="0" smtClean="0"/>
              <a:t>FIN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75656" y="5373216"/>
            <a:ext cx="7211144" cy="752947"/>
          </a:xfrm>
        </p:spPr>
        <p:txBody>
          <a:bodyPr/>
          <a:lstStyle/>
          <a:p>
            <a:r>
              <a:rPr lang="es-ES" dirty="0" smtClean="0"/>
              <a:t>PRODUCCIONES-SANTAMARIA</a:t>
            </a:r>
            <a:endParaRPr lang="es-E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NCONES  DE  LOGROÑ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RINCONES  DE  LOGROÑO</Template>
  <TotalTime>2</TotalTime>
  <Words>23</Words>
  <Application>Microsoft Office PowerPoint</Application>
  <PresentationFormat>Presentación en pantalla (4:3)</PresentationFormat>
  <Paragraphs>5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RINCONES  DE  LOGROÑO</vt:lpstr>
      <vt:lpstr>Diseño predeterminado</vt:lpstr>
      <vt:lpstr>“RINCONES  DE  LOGROÑO”  ESTATUA  AL  LABRADOR  FUENTE DE LA VENDIMIA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FIN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“RINCONES  DE  LOGROÑO”  ESTATUA  AL  LABRADOR  FUENTE DE LA VENDIMIA</dc:title>
  <dc:creator>Jose Luis</dc:creator>
  <cp:lastModifiedBy>Jose Luis</cp:lastModifiedBy>
  <cp:revision>3</cp:revision>
  <dcterms:created xsi:type="dcterms:W3CDTF">2020-11-09T07:39:01Z</dcterms:created>
  <dcterms:modified xsi:type="dcterms:W3CDTF">2020-11-09T07:41:47Z</dcterms:modified>
</cp:coreProperties>
</file>