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nyedjHY5t+8/bLi++l8iLw" hashData="N0OlVVhLHZdshvT3WSa9KbtbLu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66"/>
    <a:srgbClr val="755170"/>
    <a:srgbClr val="773579"/>
    <a:srgbClr val="763478"/>
    <a:srgbClr val="660066"/>
    <a:srgbClr val="993366"/>
    <a:srgbClr val="660033"/>
    <a:srgbClr val="C1C9C7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4520" autoAdjust="0"/>
    <p:restoredTop sz="94660"/>
  </p:normalViewPr>
  <p:slideViewPr>
    <p:cSldViewPr>
      <p:cViewPr varScale="1">
        <p:scale>
          <a:sx n="85" d="100"/>
          <a:sy n="85" d="100"/>
        </p:scale>
        <p:origin x="-93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E300A2-9622-4520-B45C-E9365AB59ED7}" type="datetimeFigureOut">
              <a:rPr lang="es-ES"/>
              <a:pPr>
                <a:defRPr/>
              </a:pPr>
              <a:t>12/11/2015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513CD0-81C9-498B-A64C-2674D76461C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874218-F786-4F89-A95E-ECB30E7CF8B4}" type="datetimeFigureOut">
              <a:rPr lang="es-ES"/>
              <a:pPr>
                <a:defRPr/>
              </a:pPr>
              <a:t>12/11/2015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3D6520-0D0F-4398-97B2-93BC914B3A6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86A2C4-5F6A-48A6-A26B-404F8577C861}" type="datetimeFigureOut">
              <a:rPr lang="es-ES"/>
              <a:pPr>
                <a:defRPr/>
              </a:pPr>
              <a:t>12/11/2015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8FBCAF-5707-4F55-B425-516DC3DED14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A88333-BD75-4751-AD20-682652CFB646}" type="datetimeFigureOut">
              <a:rPr lang="es-ES"/>
              <a:pPr>
                <a:defRPr/>
              </a:pPr>
              <a:t>12/11/2015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6793CD-4397-4B4E-B25A-1ECD782BDC9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6F076C-8414-47F3-AF52-694674716D32}" type="datetimeFigureOut">
              <a:rPr lang="es-ES"/>
              <a:pPr>
                <a:defRPr/>
              </a:pPr>
              <a:t>12/11/2015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8A6A52-6737-4C21-8E0C-01E416159A0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4A18E0-BB64-4248-835C-7D4D01018679}" type="datetimeFigureOut">
              <a:rPr lang="es-ES"/>
              <a:pPr>
                <a:defRPr/>
              </a:pPr>
              <a:t>12/11/2015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B48E59-C8A8-413A-8EDA-BEB207C5411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D134C3-A57A-4B0F-8D54-F6C4551F3C0E}" type="datetimeFigureOut">
              <a:rPr lang="es-ES"/>
              <a:pPr>
                <a:defRPr/>
              </a:pPr>
              <a:t>12/11/2015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A48017-69C2-49D3-9D78-1EC0629FB58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9E1A58-7EE6-4525-8384-066FD3FCC98B}" type="datetimeFigureOut">
              <a:rPr lang="es-ES"/>
              <a:pPr>
                <a:defRPr/>
              </a:pPr>
              <a:t>12/11/2015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CFDF7A-838B-4D1A-BDFC-4F7CA8ACB22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B7655D-5F79-47A6-88B2-22AD415B6B32}" type="datetimeFigureOut">
              <a:rPr lang="es-ES"/>
              <a:pPr>
                <a:defRPr/>
              </a:pPr>
              <a:t>12/11/2015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8A18A6-3BF0-4158-886D-0244E611B6D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F01B91-5344-4853-B16B-3566C2643333}" type="datetimeFigureOut">
              <a:rPr lang="es-ES"/>
              <a:pPr>
                <a:defRPr/>
              </a:pPr>
              <a:t>12/11/2015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07F7F9-725A-4584-874F-5F5B5C5BB78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BC4B7D-7499-4BE3-B95E-80E68EBD6BF5}" type="datetimeFigureOut">
              <a:rPr lang="es-ES"/>
              <a:pPr>
                <a:defRPr/>
              </a:pPr>
              <a:t>12/11/2015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7B1657-F3A7-495B-BA41-749181B3A8C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B8DDE81-15EF-4536-8755-64C790C12983}" type="datetimeFigureOut">
              <a:rPr lang="es-ES"/>
              <a:pPr>
                <a:defRPr/>
              </a:pPr>
              <a:t>12/11/2015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8BF2C5C-B630-448B-85E2-EB818B865B6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0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1.png"/><Relationship Id="rId10" Type="http://schemas.openxmlformats.org/officeDocument/2006/relationships/image" Target="../media/image2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4 Imagen" descr="00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4215714" y="6088559"/>
            <a:ext cx="4567276" cy="76944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4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AR BLANCA" pitchFamily="2" charset="0"/>
                <a:cs typeface="+mn-cs"/>
              </a:rPr>
              <a:t>Un </a:t>
            </a:r>
            <a:r>
              <a:rPr lang="es-ES" sz="4400" b="1" dirty="0" err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AR BLANCA" pitchFamily="2" charset="0"/>
                <a:cs typeface="+mn-cs"/>
              </a:rPr>
              <a:t>dia</a:t>
            </a:r>
            <a:r>
              <a:rPr lang="es-ES" sz="44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AR BLANCA" pitchFamily="2" charset="0"/>
                <a:cs typeface="+mn-cs"/>
              </a:rPr>
              <a:t> de </a:t>
            </a:r>
            <a:r>
              <a:rPr lang="es-ES" sz="4400" b="1" dirty="0" err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AR BLANCA" pitchFamily="2" charset="0"/>
                <a:cs typeface="+mn-cs"/>
              </a:rPr>
              <a:t>excursion</a:t>
            </a:r>
            <a:endParaRPr lang="es-ES" sz="44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latin typeface="AR BLANCA" pitchFamily="2" charset="0"/>
              <a:cs typeface="+mn-cs"/>
            </a:endParaRPr>
          </a:p>
        </p:txBody>
      </p:sp>
    </p:spTree>
  </p:cSld>
  <p:clrMapOvr>
    <a:masterClrMapping/>
  </p:clrMapOvr>
  <p:transition advTm="10000">
    <p:sndAc>
      <p:stSnd>
        <p:snd r:embed="rId2" name="06 La Golondrina 00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 (1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611188" y="765175"/>
            <a:ext cx="7705725" cy="5327650"/>
          </a:xfrm>
          <a:prstGeom prst="rect">
            <a:avLst/>
          </a:prstGeom>
          <a:solidFill>
            <a:schemeClr val="accent1">
              <a:alpha val="1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1258888" y="1412875"/>
            <a:ext cx="6337300" cy="4130675"/>
          </a:xfrm>
          <a:prstGeom prst="rect">
            <a:avLst/>
          </a:prstGeom>
          <a:solidFill>
            <a:schemeClr val="accent4">
              <a:lumMod val="75000"/>
              <a:alpha val="5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-323850" y="0"/>
            <a:ext cx="946785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 (4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684213" y="692150"/>
            <a:ext cx="7848600" cy="5545138"/>
          </a:xfrm>
          <a:prstGeom prst="rect">
            <a:avLst/>
          </a:prstGeom>
          <a:solidFill>
            <a:schemeClr val="bg1">
              <a:lumMod val="75000"/>
              <a:alpha val="8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1403350" y="1341438"/>
            <a:ext cx="6408738" cy="4319587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 (5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395288" y="476250"/>
            <a:ext cx="8280400" cy="5832475"/>
          </a:xfrm>
          <a:prstGeom prst="rect">
            <a:avLst/>
          </a:prstGeom>
          <a:solidFill>
            <a:schemeClr val="bg2">
              <a:lumMod val="75000"/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900113" y="908050"/>
            <a:ext cx="7343775" cy="4968875"/>
          </a:xfrm>
          <a:prstGeom prst="rect">
            <a:avLst/>
          </a:prstGeom>
          <a:solidFill>
            <a:srgbClr val="D3D3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(1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flowChartProcess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468313" y="404813"/>
            <a:ext cx="8280400" cy="5903912"/>
          </a:xfrm>
          <a:prstGeom prst="rect">
            <a:avLst/>
          </a:prstGeom>
          <a:solidFill>
            <a:schemeClr val="tx2">
              <a:lumMod val="60000"/>
              <a:lumOff val="40000"/>
              <a:alpha val="3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827088" y="981075"/>
            <a:ext cx="7416800" cy="4968875"/>
          </a:xfrm>
          <a:prstGeom prst="rect">
            <a:avLst/>
          </a:prstGeom>
          <a:solidFill>
            <a:schemeClr val="bg2">
              <a:alpha val="6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0(12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Imagen2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63" y="433388"/>
            <a:ext cx="8143875" cy="599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7 Imagen" descr="Imagen1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30275" y="865188"/>
            <a:ext cx="7283450" cy="5127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(16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395288" y="549275"/>
            <a:ext cx="8137525" cy="5759450"/>
          </a:xfrm>
          <a:prstGeom prst="rect">
            <a:avLst/>
          </a:prstGeom>
          <a:solidFill>
            <a:schemeClr val="accent6">
              <a:lumMod val="60000"/>
              <a:lumOff val="40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827088" y="981075"/>
            <a:ext cx="7200900" cy="5040313"/>
          </a:xfrm>
          <a:prstGeom prst="rect">
            <a:avLst/>
          </a:prstGeom>
          <a:solidFill>
            <a:schemeClr val="accent5">
              <a:lumMod val="75000"/>
              <a:alpha val="5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(17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539750" y="620713"/>
            <a:ext cx="7993063" cy="5688012"/>
          </a:xfrm>
          <a:prstGeom prst="rect">
            <a:avLst/>
          </a:prstGeom>
          <a:solidFill>
            <a:schemeClr val="accent6">
              <a:lumMod val="60000"/>
              <a:lumOff val="40000"/>
              <a:alpha val="7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1116013" y="1412875"/>
            <a:ext cx="6732587" cy="4319588"/>
          </a:xfrm>
          <a:prstGeom prst="rect">
            <a:avLst/>
          </a:prstGeom>
          <a:solidFill>
            <a:schemeClr val="accent5">
              <a:lumMod val="75000"/>
              <a:alpha val="5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46785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(18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395288" y="404813"/>
            <a:ext cx="8280400" cy="6048375"/>
          </a:xfrm>
          <a:prstGeom prst="rect">
            <a:avLst/>
          </a:prstGeom>
          <a:solidFill>
            <a:schemeClr val="tx2">
              <a:lumMod val="60000"/>
              <a:lumOff val="40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755650" y="765175"/>
            <a:ext cx="7561263" cy="5327650"/>
          </a:xfrm>
          <a:prstGeom prst="rect">
            <a:avLst/>
          </a:prstGeom>
          <a:solidFill>
            <a:schemeClr val="accent6">
              <a:lumMod val="7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(19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468313" y="333375"/>
            <a:ext cx="8207375" cy="6048375"/>
          </a:xfrm>
          <a:prstGeom prst="rect">
            <a:avLst/>
          </a:prstGeom>
          <a:solidFill>
            <a:schemeClr val="tx2">
              <a:lumMod val="60000"/>
              <a:lumOff val="40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900113" y="692150"/>
            <a:ext cx="7272337" cy="5400675"/>
          </a:xfrm>
          <a:prstGeom prst="rect">
            <a:avLst/>
          </a:prstGeom>
          <a:solidFill>
            <a:schemeClr val="bg2">
              <a:lumMod val="75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(20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468313" y="549275"/>
            <a:ext cx="8207375" cy="5903913"/>
          </a:xfrm>
          <a:prstGeom prst="rect">
            <a:avLst/>
          </a:prstGeom>
          <a:solidFill>
            <a:schemeClr val="tx2">
              <a:lumMod val="60000"/>
              <a:lumOff val="40000"/>
              <a:alpha val="4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827088" y="981075"/>
            <a:ext cx="7489825" cy="5111750"/>
          </a:xfrm>
          <a:prstGeom prst="rect">
            <a:avLst/>
          </a:prstGeom>
          <a:solidFill>
            <a:schemeClr val="accent6">
              <a:lumMod val="50000"/>
              <a:alpha val="4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(23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395288" y="549275"/>
            <a:ext cx="8353425" cy="5832475"/>
          </a:xfrm>
          <a:prstGeom prst="rect">
            <a:avLst/>
          </a:prstGeom>
          <a:solidFill>
            <a:schemeClr val="accent6">
              <a:lumMod val="75000"/>
              <a:alpha val="3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684213" y="836613"/>
            <a:ext cx="7775575" cy="5256212"/>
          </a:xfrm>
          <a:prstGeom prst="rect">
            <a:avLst/>
          </a:prstGeom>
          <a:solidFill>
            <a:schemeClr val="bg2">
              <a:lumMod val="75000"/>
              <a:alpha val="4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4BD9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(33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323850" y="476250"/>
            <a:ext cx="8496300" cy="5976938"/>
          </a:xfrm>
          <a:prstGeom prst="rect">
            <a:avLst/>
          </a:prstGeom>
          <a:solidFill>
            <a:schemeClr val="bg2">
              <a:lumMod val="50000"/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684213" y="836613"/>
            <a:ext cx="7775575" cy="5256212"/>
          </a:xfrm>
          <a:prstGeom prst="rect">
            <a:avLst/>
          </a:prstGeom>
          <a:solidFill>
            <a:schemeClr val="bg2">
              <a:lumMod val="90000"/>
              <a:alpha val="8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(34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395288" y="549275"/>
            <a:ext cx="8280400" cy="5903913"/>
          </a:xfrm>
          <a:prstGeom prst="rect">
            <a:avLst/>
          </a:prstGeom>
          <a:solidFill>
            <a:schemeClr val="tx2">
              <a:lumMod val="60000"/>
              <a:lumOff val="40000"/>
              <a:alpha val="5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827088" y="1052513"/>
            <a:ext cx="7416800" cy="5040312"/>
          </a:xfrm>
          <a:prstGeom prst="rect">
            <a:avLst/>
          </a:prstGeom>
          <a:solidFill>
            <a:schemeClr val="bg1">
              <a:lumMod val="85000"/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(36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395288" y="404813"/>
            <a:ext cx="8280400" cy="6048375"/>
          </a:xfrm>
          <a:prstGeom prst="rect">
            <a:avLst/>
          </a:prstGeom>
          <a:solidFill>
            <a:schemeClr val="bg2">
              <a:lumMod val="50000"/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827088" y="836613"/>
            <a:ext cx="7489825" cy="5113337"/>
          </a:xfrm>
          <a:prstGeom prst="rect">
            <a:avLst/>
          </a:prstGeom>
          <a:solidFill>
            <a:schemeClr val="bg2">
              <a:lumMod val="90000"/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(43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395288" y="404813"/>
            <a:ext cx="8353425" cy="6048375"/>
          </a:xfrm>
          <a:prstGeom prst="rect">
            <a:avLst/>
          </a:prstGeom>
          <a:solidFill>
            <a:schemeClr val="tx2">
              <a:lumMod val="60000"/>
              <a:lumOff val="40000"/>
              <a:alpha val="6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684213" y="765175"/>
            <a:ext cx="7704137" cy="5400675"/>
          </a:xfrm>
          <a:prstGeom prst="rect">
            <a:avLst/>
          </a:prstGeom>
          <a:solidFill>
            <a:schemeClr val="bg2">
              <a:lumMod val="9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7375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(46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468313" y="404813"/>
            <a:ext cx="8280400" cy="6048375"/>
          </a:xfrm>
          <a:prstGeom prst="rect">
            <a:avLst/>
          </a:prstGeom>
          <a:solidFill>
            <a:schemeClr val="tx2">
              <a:lumMod val="60000"/>
              <a:lumOff val="40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900113" y="765175"/>
            <a:ext cx="7632700" cy="5256213"/>
          </a:xfrm>
          <a:prstGeom prst="rect">
            <a:avLst/>
          </a:prstGeom>
          <a:solidFill>
            <a:schemeClr val="bg2">
              <a:lumMod val="90000"/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6110797" y="5934670"/>
            <a:ext cx="2390398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AR BLANCA" pitchFamily="2" charset="0"/>
                <a:cs typeface="+mn-cs"/>
              </a:rPr>
              <a:t>Diseño </a:t>
            </a:r>
            <a:r>
              <a:rPr lang="es-ES" sz="3600" b="1" dirty="0" err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AR BLANCA" pitchFamily="2" charset="0"/>
                <a:cs typeface="+mn-cs"/>
              </a:rPr>
              <a:t>Naty</a:t>
            </a:r>
            <a:endParaRPr lang="es-ES" sz="36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latin typeface="AR BLANCA" pitchFamily="2" charset="0"/>
              <a:cs typeface="+mn-cs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IAÑ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RIAÑO</Template>
  <TotalTime>1</TotalTime>
  <Words>22</Words>
  <Application>Microsoft Office PowerPoint</Application>
  <PresentationFormat>Presentación en pantalla (4:3)</PresentationFormat>
  <Paragraphs>4</Paragraphs>
  <Slides>18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18</vt:i4>
      </vt:variant>
    </vt:vector>
  </HeadingPairs>
  <TitlesOfParts>
    <vt:vector size="20" baseType="lpstr">
      <vt:lpstr>RIAÑO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..</dc:creator>
  <cp:lastModifiedBy>..</cp:lastModifiedBy>
  <cp:revision>1</cp:revision>
  <dcterms:created xsi:type="dcterms:W3CDTF">2015-11-12T13:38:56Z</dcterms:created>
  <dcterms:modified xsi:type="dcterms:W3CDTF">2015-11-12T13:40:25Z</dcterms:modified>
</cp:coreProperties>
</file>