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96" r:id="rId5"/>
  </p:sldMasterIdLst>
  <p:notesMasterIdLst>
    <p:notesMasterId r:id="rId4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R9xcOYkAhrCt6Y3keGK5w==" hashData="+uodTfzxtxKcp2zCE8qjrQSAr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752" y="-74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sldImg"/>
          </p:nvPr>
        </p:nvSpPr>
        <p:spPr bwMode="auto">
          <a:xfrm>
            <a:off x="1333500" y="812800"/>
            <a:ext cx="4876800" cy="399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30" name="Rectangle 10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34088" cy="4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670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670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670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6707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fld id="{5110F7A6-E273-4C73-B89D-A420DEB3ACC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5286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95F0BD-76F2-4C90-830E-B0CD0484E8CB}" type="slidenum">
              <a:rPr lang="de-DE"/>
              <a:pPr/>
              <a:t>1</a:t>
            </a:fld>
            <a:endParaRPr lang="de-DE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4C5403-ED61-42DE-8986-9D5914363581}" type="slidenum">
              <a:rPr lang="de-DE"/>
              <a:pPr/>
              <a:t>2</a:t>
            </a:fld>
            <a:endParaRPr lang="de-DE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DB085DB-48D1-4E4F-955F-45072D3A0D43}" type="slidenum">
              <a:rPr lang="de-DE"/>
              <a:pPr/>
              <a:t>3</a:t>
            </a:fld>
            <a:endParaRPr lang="de-DE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6DC73DA-507E-4B74-8987-531C1BBD5AB2}" type="slidenum">
              <a:rPr lang="de-DE"/>
              <a:pPr/>
              <a:t>4</a:t>
            </a:fld>
            <a:endParaRPr lang="de-DE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E61AB8-57CA-4215-8809-D484124CA665}" type="slidenum">
              <a:rPr lang="de-DE"/>
              <a:pPr/>
              <a:t>5</a:t>
            </a:fld>
            <a:endParaRPr lang="de-DE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D05A1B-A25C-4E2E-AEA0-576DDE2DF0A2}" type="slidenum">
              <a:rPr lang="de-DE"/>
              <a:pPr/>
              <a:t>6</a:t>
            </a:fld>
            <a:endParaRPr lang="de-DE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84BE08-042D-46DC-935F-05FB7DE281C0}" type="slidenum">
              <a:rPr lang="de-DE"/>
              <a:pPr/>
              <a:t>7</a:t>
            </a:fld>
            <a:endParaRPr lang="de-DE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07D047-F603-4F1F-9694-B2112EBDEA62}" type="slidenum">
              <a:rPr lang="de-DE"/>
              <a:pPr/>
              <a:t>8</a:t>
            </a:fld>
            <a:endParaRPr lang="de-DE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CA56D44-CCE4-4F8E-BA63-634E50252C61}" type="slidenum">
              <a:rPr lang="de-DE"/>
              <a:pPr/>
              <a:t>9</a:t>
            </a:fld>
            <a:endParaRPr lang="de-DE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AEC09F-982E-439B-80BF-AFFFC7CE3423}" type="slidenum">
              <a:rPr lang="de-DE"/>
              <a:pPr/>
              <a:t>10</a:t>
            </a:fld>
            <a:endParaRPr lang="de-DE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997F883-2254-4310-807C-CB734B90E394}" type="slidenum">
              <a:rPr lang="de-DE"/>
              <a:pPr/>
              <a:t>11</a:t>
            </a:fld>
            <a:endParaRPr lang="de-DE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362673B-D53E-47D1-83D6-37F8CC37C8C9}" type="slidenum">
              <a:rPr lang="de-DE"/>
              <a:pPr/>
              <a:t>12</a:t>
            </a:fld>
            <a:endParaRPr lang="de-DE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21209D-7C09-4E11-B047-D832FC2262F6}" type="slidenum">
              <a:rPr lang="de-DE"/>
              <a:pPr/>
              <a:t>13</a:t>
            </a:fld>
            <a:endParaRPr lang="de-DE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005F87-D108-4D64-987A-41E75122B719}" type="slidenum">
              <a:rPr lang="de-DE"/>
              <a:pPr/>
              <a:t>14</a:t>
            </a:fld>
            <a:endParaRPr lang="de-DE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17F36D-0B28-40DB-9B67-94D8FF5E5645}" type="slidenum">
              <a:rPr lang="de-DE"/>
              <a:pPr/>
              <a:t>15</a:t>
            </a:fld>
            <a:endParaRPr lang="de-DE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6DBCC6-D6D3-43D3-93A4-045B981BBA45}" type="slidenum">
              <a:rPr lang="de-DE"/>
              <a:pPr/>
              <a:t>16</a:t>
            </a:fld>
            <a:endParaRPr lang="de-DE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485900" y="900113"/>
            <a:ext cx="4589463" cy="3441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720725" y="4679950"/>
            <a:ext cx="6119813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6C5E4F-D15C-4FB3-A628-14EA290887BD}" type="slidenum">
              <a:rPr lang="de-DE"/>
              <a:pPr/>
              <a:t>17</a:t>
            </a:fld>
            <a:endParaRPr lang="de-DE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1A0EDB6-7807-412F-81D4-1D4842803635}" type="slidenum">
              <a:rPr lang="de-DE"/>
              <a:pPr/>
              <a:t>18</a:t>
            </a:fld>
            <a:endParaRPr lang="de-DE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58D4135-616C-4C35-9467-B1B385E16E96}" type="slidenum">
              <a:rPr lang="de-DE"/>
              <a:pPr/>
              <a:t>19</a:t>
            </a:fld>
            <a:endParaRPr lang="de-DE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D10AB23-8414-4D0E-9CBC-012986D6D171}" type="slidenum">
              <a:rPr lang="de-DE"/>
              <a:pPr/>
              <a:t>20</a:t>
            </a:fld>
            <a:endParaRPr lang="de-DE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4D14C3-826D-4998-A1D3-41CC76425156}" type="slidenum">
              <a:rPr lang="de-DE"/>
              <a:pPr/>
              <a:t>21</a:t>
            </a:fld>
            <a:endParaRPr lang="de-DE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726169-9F7A-40BA-8FB5-E2E7A31E78BD}" type="slidenum">
              <a:rPr lang="de-DE"/>
              <a:pPr/>
              <a:t>22</a:t>
            </a:fld>
            <a:endParaRPr lang="de-DE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306C49-E80F-4AB3-8114-8F8A1C36AA29}" type="slidenum">
              <a:rPr lang="de-DE"/>
              <a:pPr/>
              <a:t>23</a:t>
            </a:fld>
            <a:endParaRPr lang="de-DE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906E05-6523-4A79-931F-5D5DB8A64F2E}" type="slidenum">
              <a:rPr lang="de-DE"/>
              <a:pPr/>
              <a:t>24</a:t>
            </a:fld>
            <a:endParaRPr lang="de-DE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7175" cy="40036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5C06727-19D9-4258-8A0C-8826ECDAE521}" type="slidenum">
              <a:rPr lang="de-DE"/>
              <a:pPr/>
              <a:t>25</a:t>
            </a:fld>
            <a:endParaRPr lang="de-DE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4CEC98-4EB5-45FC-B777-C3E2A57A817E}" type="slidenum">
              <a:rPr lang="de-DE"/>
              <a:pPr/>
              <a:t>26</a:t>
            </a:fld>
            <a:endParaRPr lang="de-DE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74591E-0420-4F0A-8BDA-C06BCF868314}" type="slidenum">
              <a:rPr lang="de-DE"/>
              <a:pPr/>
              <a:t>27</a:t>
            </a:fld>
            <a:endParaRPr lang="de-DE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CD31B3-2B93-4AB6-B61B-497045809C13}" type="slidenum">
              <a:rPr lang="de-DE"/>
              <a:pPr/>
              <a:t>28</a:t>
            </a:fld>
            <a:endParaRPr lang="de-DE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A89A805-6675-4084-8125-6C36F0075055}" type="slidenum">
              <a:rPr lang="de-DE"/>
              <a:pPr/>
              <a:t>29</a:t>
            </a:fld>
            <a:endParaRPr lang="de-DE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024726D-2140-41EA-8F17-0E4C28CC62B6}" type="slidenum">
              <a:rPr lang="de-DE"/>
              <a:pPr/>
              <a:t>30</a:t>
            </a:fld>
            <a:endParaRPr lang="de-DE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7C8DF2-F825-463C-B7DD-AE72D7A91423}" type="slidenum">
              <a:rPr lang="de-DE"/>
              <a:pPr/>
              <a:t>31</a:t>
            </a:fld>
            <a:endParaRPr lang="de-DE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1CE1DD-687D-478A-B14B-CCEC7F05A3C7}" type="slidenum">
              <a:rPr lang="de-DE"/>
              <a:pPr/>
              <a:t>32</a:t>
            </a:fld>
            <a:endParaRPr lang="de-DE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E68075-CC6C-4631-AB0D-AC99ECBC3E04}" type="slidenum">
              <a:rPr lang="de-DE"/>
              <a:pPr/>
              <a:t>33</a:t>
            </a:fld>
            <a:endParaRPr lang="de-DE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5336F3-8439-481C-906E-C3A0842A76D8}" type="slidenum">
              <a:rPr lang="de-DE"/>
              <a:pPr/>
              <a:t>34</a:t>
            </a:fld>
            <a:endParaRPr lang="de-DE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2A2D73E-F2F8-429C-B999-6501382BFBED}" type="slidenum">
              <a:rPr lang="de-DE"/>
              <a:pPr/>
              <a:t>35</a:t>
            </a:fld>
            <a:endParaRPr lang="de-DE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CA67D4-546F-497F-83BF-0BCCFEDE1603}" type="slidenum">
              <a:rPr lang="de-DE"/>
              <a:pPr/>
              <a:t>36</a:t>
            </a:fld>
            <a:endParaRPr lang="de-DE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7C6F61-EC80-4485-8C19-673677000A2B}" type="slidenum">
              <a:rPr lang="de-DE"/>
              <a:pPr/>
              <a:t>37</a:t>
            </a:fld>
            <a:endParaRPr lang="de-DE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96E9-6CF9-430C-87FE-36CF84D378C1}" type="slidenum">
              <a:rPr lang="de-DE"/>
              <a:pPr/>
              <a:t>38</a:t>
            </a:fld>
            <a:endParaRPr lang="de-DE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9A48FEB-895F-460A-BFDC-729BB0B4234C}" type="slidenum">
              <a:rPr lang="de-DE"/>
              <a:pPr/>
              <a:t>39</a:t>
            </a:fld>
            <a:endParaRPr lang="de-DE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EEF3FD-D793-42F6-885D-63B67856600F}" type="slidenum">
              <a:rPr lang="de-DE"/>
              <a:pPr/>
              <a:t>40</a:t>
            </a:fld>
            <a:endParaRPr lang="de-DE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CED663-837A-41FA-9F39-2722DB19C2A4}" type="slidenum">
              <a:rPr lang="de-DE"/>
              <a:pPr/>
              <a:t>41</a:t>
            </a:fld>
            <a:endParaRPr lang="de-DE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8075" y="812800"/>
            <a:ext cx="5335588" cy="40020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3A5429-28CD-4E14-97F2-11000A53373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95546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28863E3-FAC8-4D4B-A892-80D6C6D86BD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970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BA208DE-6E76-419D-A271-538BDA2E42C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843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824038"/>
            <a:ext cx="4452937" cy="4370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8575" y="1824038"/>
            <a:ext cx="4452938" cy="4370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C90042-2775-4AB5-823D-E46280AB9FB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7741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53A5DD6-12F1-4298-AD39-79F3CD875EA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550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C5C86E3-32A0-4537-AE2D-E3DC2209B6E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5212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E30E22-4C47-4799-9CE9-3A096BE42B1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02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A7767DC-17EE-4EE2-8CA8-1446C6FF97F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0206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90E1791-58BC-4FAB-98B7-79B8ED8DA25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0122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15A4E1A-111B-416D-9F02-C01F048AA81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2722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97738" y="287338"/>
            <a:ext cx="2263775" cy="59070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287338"/>
            <a:ext cx="6642100" cy="59070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CFE9C5C-EC76-43BB-9567-D913C9500B1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7834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2718957-05E5-4FC7-9CD0-15E73C4BA6F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8834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37EF57-E7AB-4971-941A-920FCD74A02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3442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E3F2E26-4660-43C8-AB04-71D77F786409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4321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1350" cy="4370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6988" y="1768475"/>
            <a:ext cx="4452937" cy="4370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CA54093-C3AF-42A4-A06D-3E3E7B6CB44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42339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F63E703-46AE-49A4-89DA-3ABF3752F50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0788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DD5D394-F467-42FB-950D-6140A8B5E3A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72494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D5F2E5E-32F1-46B9-B16D-A166EE102DA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16914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12F8D1F-6780-4044-A8A4-AEB0AE20728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10091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6943E6A-3B1F-4765-BAC8-2A5C917B28C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14430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68A6259-5B56-4094-ADB5-2DAE2446888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81059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96150" y="301625"/>
            <a:ext cx="2263775" cy="58372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0512" cy="58372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8371DC6-586D-4416-BE83-881D11F73B5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03316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4C9F7D2-1725-45E2-B989-09D1553ABF2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5984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1C88B96-A3F8-43FD-ACD3-E13AD560E45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68670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9287F99-916B-4317-96F0-506393A716B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85292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1350" cy="4370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6988" y="1768475"/>
            <a:ext cx="4452937" cy="43703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3EA115A-F951-49FB-81DA-8AD206C5C9F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85640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5DA3FBE-3C70-4080-9552-A5132B3C9C5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34366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1D36878-0E77-4A48-BF0B-81E324EC546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83707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A71553F-9F84-40CB-A90C-8D37E6157FC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623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FC6F6C-674B-4A2F-9BCC-ABCBEE3983B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62940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5F5CF3C-8F90-48A1-84E2-5BB85C46553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24264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2C0C065-8F53-4AEF-8BF4-9351518E100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33625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96150" y="301625"/>
            <a:ext cx="2263775" cy="58372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0512" cy="58372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3536C0-5819-432D-8B68-153788B2548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85877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6EB1402-5D99-4C82-8EA5-10564251B8D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22193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892F2AC-C2B8-4A5E-97B7-D118AA68790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31089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BD75158-05D7-4057-A606-98E1E1ABC25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19035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824038"/>
            <a:ext cx="4452937" cy="4370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8575" y="1824038"/>
            <a:ext cx="4452938" cy="4370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A64CFA-5CF9-4F02-A516-4AF77EA840B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03935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9469E69-2C6F-4001-B0FF-3F450E76CEC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1664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7F20B33-7592-4066-AF83-B111493A46E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548356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4733C2D-0A8C-4C39-B6B1-B9C37DEFC0E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41559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15D3EEE-13E4-49A1-A4D7-E82553458D87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46152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1773969-53C9-4FEC-8AE3-5613077BBA8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56906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ED4E7D-2902-4A26-BA6A-21A2A01A017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84115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97738" y="287338"/>
            <a:ext cx="2263775" cy="59070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287338"/>
            <a:ext cx="6642100" cy="59070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33C869-1C83-4921-94B6-EDD3A008921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835584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  <a:prstGeom prst="rect">
            <a:avLst/>
          </a:prstGeom>
        </p:spPr>
        <p:txBody>
          <a:bodyPr lIns="100783" tIns="50392" rIns="100783" bIns="5039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  <a:prstGeom prst="rect">
            <a:avLst/>
          </a:prstGeom>
        </p:spPr>
        <p:txBody>
          <a:bodyPr lIns="100783" tIns="50392" rIns="100783" bIns="50392"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63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87338"/>
            <a:ext cx="8085137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titeltekst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824038"/>
            <a:ext cx="9058275" cy="437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016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overzichtstekst te bewerken</a:t>
            </a:r>
          </a:p>
          <a:p>
            <a:pPr lvl="1"/>
            <a:r>
              <a:rPr lang="en-GB" smtClean="0"/>
              <a:t>Tweede overzichtsniveau</a:t>
            </a:r>
          </a:p>
          <a:p>
            <a:pPr lvl="2"/>
            <a:r>
              <a:rPr lang="en-GB" smtClean="0"/>
              <a:t>Derde overzichtsniveau</a:t>
            </a:r>
          </a:p>
          <a:p>
            <a:pPr lvl="3"/>
            <a:r>
              <a:rPr lang="en-GB" smtClean="0"/>
              <a:t>Vierde overzichtsniveau</a:t>
            </a:r>
          </a:p>
          <a:p>
            <a:pPr lvl="4"/>
            <a:r>
              <a:rPr lang="en-GB" smtClean="0"/>
              <a:t>Vijfde overzichtsniveau</a:t>
            </a:r>
          </a:p>
          <a:p>
            <a:pPr lvl="4"/>
            <a:r>
              <a:rPr lang="en-GB" smtClean="0"/>
              <a:t>Zesde overzichtsniveau</a:t>
            </a:r>
          </a:p>
          <a:p>
            <a:pPr lvl="4"/>
            <a:r>
              <a:rPr lang="en-GB" smtClean="0"/>
              <a:t>Zevende overzichtsniveau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813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36CE4DEB-C247-40A1-B308-4B3EDCEFE329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2pPr>
      <a:lvl3pPr marL="11430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3pPr>
      <a:lvl4pPr marL="16002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4pPr>
      <a:lvl5pPr marL="20574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5pPr>
      <a:lvl6pPr marL="25146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6pPr>
      <a:lvl7pPr marL="29718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7pPr>
      <a:lvl8pPr marL="34290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8pPr>
      <a:lvl9pPr marL="3886200" indent="-228600" algn="ctr" defTabSz="449263" rtl="0" eaLnBrk="1" fontAlgn="base" hangingPunct="1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Droid Sans Fallback" charset="0"/>
          <a:cs typeface="Droid Sans Fallback" charset="0"/>
        </a:defRPr>
      </a:lvl9pPr>
    </p:titleStyle>
    <p:bodyStyle>
      <a:lvl1pPr marL="342900" indent="-342900" algn="l" defTabSz="449263" rtl="0" eaLnBrk="1" fontAlgn="base" hangingPunct="1">
        <a:lnSpc>
          <a:spcPct val="95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5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56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lnSpc>
          <a:spcPct val="95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56687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titeltekst te bewerken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56687" cy="437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overzichtstekst te bewerken</a:t>
            </a:r>
          </a:p>
          <a:p>
            <a:pPr lvl="1"/>
            <a:r>
              <a:rPr lang="en-GB" smtClean="0"/>
              <a:t>Tweede overzichtsniveau</a:t>
            </a:r>
          </a:p>
          <a:p>
            <a:pPr lvl="2"/>
            <a:r>
              <a:rPr lang="en-GB" smtClean="0"/>
              <a:t>Derde overzichtsniveau</a:t>
            </a:r>
          </a:p>
          <a:p>
            <a:pPr lvl="3"/>
            <a:r>
              <a:rPr lang="en-GB" smtClean="0"/>
              <a:t>Vierde overzichtsniveau</a:t>
            </a:r>
          </a:p>
          <a:p>
            <a:pPr lvl="4"/>
            <a:r>
              <a:rPr lang="en-GB" smtClean="0"/>
              <a:t>Vijfde overzichtsniveau</a:t>
            </a:r>
          </a:p>
          <a:p>
            <a:pPr lvl="4"/>
            <a:r>
              <a:rPr lang="en-GB" smtClean="0"/>
              <a:t>Zesde overzichtsniveau</a:t>
            </a:r>
          </a:p>
          <a:p>
            <a:pPr lvl="4"/>
            <a:r>
              <a:rPr lang="en-GB" smtClean="0"/>
              <a:t>Zevende overzichtsniveau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813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fld id="{7CE68D0D-F395-4043-B38D-E8ECCAF4D023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ts val="1413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ts val="11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813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fld id="{FCD75A71-BA00-440D-BD5E-DEF27C7044BB}" type="slidenum">
              <a:rPr lang="de-DE"/>
              <a:pPr/>
              <a:t>‹Nº›</a:t>
            </a:fld>
            <a:endParaRPr lang="de-DE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10185401" cy="759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56687" cy="437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2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overzichtstekst te bewerken</a:t>
            </a:r>
          </a:p>
          <a:p>
            <a:pPr lvl="1"/>
            <a:r>
              <a:rPr lang="en-GB" smtClean="0"/>
              <a:t>Tweede overzichtsniveau</a:t>
            </a:r>
          </a:p>
          <a:p>
            <a:pPr lvl="2"/>
            <a:r>
              <a:rPr lang="en-GB" smtClean="0"/>
              <a:t>Derde overzichtsniveau</a:t>
            </a:r>
          </a:p>
          <a:p>
            <a:pPr lvl="3"/>
            <a:r>
              <a:rPr lang="en-GB" smtClean="0"/>
              <a:t>Vierde overzichtsniveau</a:t>
            </a:r>
          </a:p>
          <a:p>
            <a:pPr lvl="4"/>
            <a:r>
              <a:rPr lang="en-GB" smtClean="0"/>
              <a:t>Vijfde overzichtsniveau</a:t>
            </a:r>
          </a:p>
          <a:p>
            <a:pPr lvl="4"/>
            <a:r>
              <a:rPr lang="en-GB" smtClean="0"/>
              <a:t>Zesde overzichtsniveau</a:t>
            </a:r>
          </a:p>
          <a:p>
            <a:pPr lvl="4"/>
            <a:r>
              <a:rPr lang="en-GB" smtClean="0"/>
              <a:t>Zevende overzichtsniveau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56687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titeltekst te bewerken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2pPr>
      <a:lvl3pPr marL="11430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3pPr>
      <a:lvl4pPr marL="16002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4pPr>
      <a:lvl5pPr marL="20574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5pPr>
      <a:lvl6pPr marL="25146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6pPr>
      <a:lvl7pPr marL="29718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7pPr>
      <a:lvl8pPr marL="34290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8pPr>
      <a:lvl9pPr marL="38862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5000">
          <a:solidFill>
            <a:srgbClr val="000000"/>
          </a:solidFill>
          <a:latin typeface="DejaVu Sans" pitchFamily="32" charset="0"/>
          <a:ea typeface="Microsoft YaHei" charset="-122"/>
        </a:defRPr>
      </a:lvl9pPr>
    </p:titleStyle>
    <p:bodyStyle>
      <a:lvl1pPr marL="342900" indent="-342900" algn="ctr" defTabSz="449263" rtl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  <a:cs typeface="+mn-cs"/>
        </a:defRPr>
      </a:lvl1pPr>
      <a:lvl2pPr marL="742950" indent="-285750" algn="ctr" defTabSz="449263" rtl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2pPr>
      <a:lvl3pPr marL="1143000" indent="-228600" algn="ctr" defTabSz="449263" rtl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3pPr>
      <a:lvl4pPr marL="1600200" indent="-228600" algn="ctr" defTabSz="449263" rtl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4pPr>
      <a:lvl5pPr marL="2057400" indent="-228600" algn="ctr" defTabSz="449263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5pPr>
      <a:lvl6pPr marL="2514600" indent="-228600" algn="ctr" defTabSz="449263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6pPr>
      <a:lvl7pPr marL="2971800" indent="-228600" algn="ctr" defTabSz="449263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7pPr>
      <a:lvl8pPr marL="3429000" indent="-228600" algn="ctr" defTabSz="449263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8pPr>
      <a:lvl9pPr marL="3886200" indent="-228600" algn="ctr" defTabSz="449263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666666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0077450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87338"/>
            <a:ext cx="9058275" cy="123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titeltekst te bewerken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824038"/>
            <a:ext cx="9058275" cy="437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096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 om de opmaak van de overzichtstekst te bewerken</a:t>
            </a:r>
          </a:p>
          <a:p>
            <a:pPr lvl="1"/>
            <a:r>
              <a:rPr lang="en-GB" smtClean="0"/>
              <a:t>Tweede overzichtsniveau</a:t>
            </a:r>
          </a:p>
          <a:p>
            <a:pPr lvl="2"/>
            <a:r>
              <a:rPr lang="en-GB" smtClean="0"/>
              <a:t>Derde overzichtsniveau</a:t>
            </a:r>
          </a:p>
          <a:p>
            <a:pPr lvl="3"/>
            <a:r>
              <a:rPr lang="en-GB" smtClean="0"/>
              <a:t>Vierde overzichtsniveau</a:t>
            </a:r>
          </a:p>
          <a:p>
            <a:pPr lvl="4"/>
            <a:r>
              <a:rPr lang="en-GB" smtClean="0"/>
              <a:t>Vijfde overzichtsniveau</a:t>
            </a:r>
          </a:p>
          <a:p>
            <a:pPr lvl="4"/>
            <a:r>
              <a:rPr lang="en-GB" smtClean="0"/>
              <a:t>Zesde overzichtsniveau</a:t>
            </a:r>
          </a:p>
          <a:p>
            <a:pPr lvl="4"/>
            <a:r>
              <a:rPr lang="en-GB" smtClean="0"/>
              <a:t>Zevende overzichtsniveau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446463" y="6886575"/>
            <a:ext cx="318135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7226300" y="6886575"/>
            <a:ext cx="233362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DejaVu Sans" pitchFamily="32" charset="0"/>
                <a:cs typeface="DejaVu Sans" pitchFamily="32" charset="0"/>
              </a:defRPr>
            </a:lvl1pPr>
          </a:lstStyle>
          <a:p>
            <a:fld id="{55EBD5DB-E3CD-4615-ADE5-F622181C5113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800">
          <a:solidFill>
            <a:srgbClr val="FFFFFF"/>
          </a:solidFill>
          <a:latin typeface="Arial" charset="0"/>
          <a:ea typeface="Droid Sans Fallback" charset="0"/>
          <a:cs typeface="Droid Sans Fallback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538"/>
        </a:spcAft>
        <a:buClr>
          <a:srgbClr val="000000"/>
        </a:buClr>
        <a:buSzPct val="100000"/>
        <a:buFont typeface="Times New Roman" pitchFamily="16" charset="0"/>
        <a:defRPr sz="35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225"/>
        </a:spcAft>
        <a:buClr>
          <a:srgbClr val="000000"/>
        </a:buClr>
        <a:buSzPct val="100000"/>
        <a:buFont typeface="Times New Roman" pitchFamily="16" charset="0"/>
        <a:defRPr sz="3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925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6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3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3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3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3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313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14400" hangingPunct="1">
              <a:lnSpc>
                <a:spcPct val="100000"/>
              </a:lnSpc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0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22238"/>
            <a:ext cx="9755188" cy="731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60363" y="163513"/>
            <a:ext cx="1350962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r>
              <a:rPr lang="nl-NL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Muziek:</a:t>
            </a:r>
          </a:p>
          <a:p>
            <a:r>
              <a:rPr lang="nl-NL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Panfluit 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44463" y="244475"/>
            <a:ext cx="3240087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4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de-DE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Tribal Park</a:t>
            </a:r>
          </a:p>
        </p:txBody>
      </p:sp>
    </p:spTree>
  </p:cSld>
  <p:clrMapOvr>
    <a:masterClrMapping/>
  </p:clrMapOvr>
  <p:transition spd="slow" advTm="10240">
    <p:randomBar dir="vert"/>
    <p:sndAc>
      <p:stSnd loop="1">
        <p:snd r:embed="rId3" name="WAV%20PanF%204.27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0800" y="66675"/>
            <a:ext cx="4916488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familie verplaatst het vee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71438"/>
            <a:ext cx="439261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 Navajo Tribal Park, Arizona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00679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4463" y="66675"/>
            <a:ext cx="54006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 Cliff Palace in Mesa Verde N.P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4995863" cy="749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720725" y="66675"/>
            <a:ext cx="345598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Lower Antelope Canyon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713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551613" y="106363"/>
            <a:ext cx="2295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Cactus bloem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10152063" cy="7613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44463" y="7051675"/>
            <a:ext cx="27844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Onder in de Vallei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9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13" dur="50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0080625" cy="756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71438" y="66675"/>
            <a:ext cx="302418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Nation Fair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6988"/>
            <a:ext cx="10007600" cy="750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93675" y="139700"/>
            <a:ext cx="29749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Angels Landing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-4763"/>
            <a:ext cx="3476625" cy="3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Capitol Reef N.P. Utah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84138" y="71438"/>
            <a:ext cx="46688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Wilde Paarden , Canyon de Chelly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06363" y="0"/>
            <a:ext cx="64452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Op weg naar Monument Valley Arizona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33338"/>
            <a:ext cx="4994275" cy="749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27125" y="66675"/>
            <a:ext cx="24733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Miss Navajo Final 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975350" y="71438"/>
            <a:ext cx="345598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Arizona - Navajo Nation</a:t>
            </a: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3175"/>
            <a:ext cx="10091738" cy="756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34938" y="6907213"/>
            <a:ext cx="36099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Hopi Indian Arizona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 additive="repl"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9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13" dur="50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44463" y="66675"/>
            <a:ext cx="28797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Canyon van Chelly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71438" y="71438"/>
            <a:ext cx="410368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Overzicht , Canyon de Chelly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9050" y="66675"/>
            <a:ext cx="35083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Nation Fair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-26988"/>
            <a:ext cx="10152063" cy="7613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4288" y="66675"/>
            <a:ext cx="30813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Monument Valley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1438" y="66675"/>
            <a:ext cx="3527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Farmingtons-Berg-Park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6988"/>
            <a:ext cx="10007600" cy="750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4463" y="144463"/>
            <a:ext cx="3311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Lower Antelope Canyon</a:t>
            </a:r>
            <a:r>
              <a:rPr lang="nl-NL"/>
              <a:t> 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44463" y="6978650"/>
            <a:ext cx="280828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Chelly Canyon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47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50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-12700"/>
            <a:ext cx="10113963" cy="758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327650" y="71438"/>
            <a:ext cx="51847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-Teec Rug Room-met poppen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44463" y="66675"/>
            <a:ext cx="3311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 de "Window Rock"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3975" y="66675"/>
            <a:ext cx="31146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 Indianen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61925" y="55563"/>
            <a:ext cx="32940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Nation Utah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3813"/>
            <a:ext cx="10007600" cy="751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-71438" y="28575"/>
            <a:ext cx="6551613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Bloemen op de Westelijke Prairie Grand Canyon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50800"/>
            <a:ext cx="4972050" cy="745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58788" y="100013"/>
            <a:ext cx="436562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Witte Huis, Canyon de Chelly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191250" y="71438"/>
            <a:ext cx="302418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Canyon de Chelley</a:t>
            </a:r>
            <a:r>
              <a:rPr lang="nl-NL"/>
              <a:t> </a:t>
            </a: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6988"/>
            <a:ext cx="10152063" cy="7613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0" y="6834188"/>
            <a:ext cx="460851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Monarch vlinder - Grand Canyon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9" presetID="29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0" fill="hold"/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13" dur="5000"/>
                                        <p:tgtEl>
                                          <p:spTgt spid="297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6988" y="66675"/>
            <a:ext cx="5805487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Gallup - Intertribunale ceremonie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71438" y="66675"/>
            <a:ext cx="51847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Canyonlands National Park, Utah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71438" y="66675"/>
            <a:ext cx="51847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De gekleurde woestijn, Navajo Nation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92075" y="71438"/>
            <a:ext cx="3652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Farmington - Bibliotheek</a:t>
            </a:r>
            <a:r>
              <a:rPr lang="nl-NL"/>
              <a:t> 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0" y="66675"/>
            <a:ext cx="23161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Nation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52425" y="139700"/>
            <a:ext cx="4327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 BP boor project - Farmington</a:t>
            </a: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5975350" y="139700"/>
            <a:ext cx="38163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Lower Antelope Canyon</a:t>
            </a: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10079037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39700" y="6691313"/>
            <a:ext cx="33877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Canyon de Chelley</a:t>
            </a:r>
            <a:r>
              <a:rPr lang="nl-NL"/>
              <a:t> 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repl">
                                        <p:cTn id="7" dur="5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29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13" dur="5000"/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44463" y="71438"/>
            <a:ext cx="302418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Gallup High School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00679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44463" y="139700"/>
            <a:ext cx="30956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Canyon de Chelley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3813" y="71438"/>
            <a:ext cx="51593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Mishongnovi, Second Mesa, Hopiland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76200" y="71438"/>
            <a:ext cx="3019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Sonoma City Hall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71438" y="71438"/>
            <a:ext cx="39592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Lower Antelope Canyon</a:t>
            </a:r>
            <a:r>
              <a:rPr lang="nl-NL"/>
              <a:t> 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53975"/>
            <a:ext cx="9936162" cy="745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71438" y="66675"/>
            <a:ext cx="5903912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Hopi Indiaanse in Ceremoniële kleding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71438" y="6907213"/>
            <a:ext cx="54721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Poort naar Monument Valley - Utah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27" presetClass="entr" fill="hold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 additive="repl">
                                        <p:cTn id="17" dur="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8" dur="20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0,-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9" dur="20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0,-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0" dur="20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0080625" cy="756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71438" y="71438"/>
            <a:ext cx="54927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latin typeface="Lucida Handwriting" pitchFamily="64" charset="0"/>
              </a:rPr>
              <a:t>Monument Valley Navajo Tribal Park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100647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36525" y="139700"/>
            <a:ext cx="39671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The Navajo Nation Fair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44463" y="71438"/>
            <a:ext cx="69119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Zonsopkomst,Monument Valley Tribal Park</a:t>
            </a:r>
          </a:p>
        </p:txBody>
      </p:sp>
    </p:spTree>
  </p:cSld>
  <p:clrMapOvr>
    <a:masterClrMapping/>
  </p:clrMapOvr>
  <p:transition spd="slow" advTm="1024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60363" y="215900"/>
            <a:ext cx="46085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Red Rock Balloon Rally, Gallup</a:t>
            </a: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36513"/>
            <a:ext cx="4991100" cy="748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543550" y="215900"/>
            <a:ext cx="410368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 Nation Vlag van de Navajo`s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7446963" y="7056438"/>
            <a:ext cx="27765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Navajo in feestdos</a:t>
            </a:r>
          </a:p>
        </p:txBody>
      </p:sp>
    </p:spTree>
  </p:cSld>
  <p:clrMapOvr>
    <a:masterClrMapping/>
  </p:clrMapOvr>
  <p:transition spd="slow" advTm="25600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9" presetID="47" presetClass="entr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 additive="repl">
                                        <p:cTn id="10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5000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0" fill="hold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5575" y="6978650"/>
            <a:ext cx="5245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Ondergaande zon - Navajo Reservaat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7632700" y="6983413"/>
            <a:ext cx="2232025" cy="79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Droid Sans Fallback" charset="0"/>
                <a:cs typeface="Droid Sans Fallback" charset="0"/>
              </a:defRPr>
            </a:lvl9pPr>
          </a:lstStyle>
          <a:p>
            <a:pPr>
              <a:buClrTx/>
              <a:buFontTx/>
              <a:buNone/>
            </a:pPr>
            <a:r>
              <a:rPr lang="nl-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Handwriting" pitchFamily="64" charset="0"/>
              </a:rPr>
              <a:t>E I N D E</a:t>
            </a:r>
          </a:p>
        </p:txBody>
      </p:sp>
    </p:spTree>
  </p:cSld>
  <p:clrMapOvr>
    <a:masterClrMapping/>
  </p:clrMapOvr>
  <p:transition spd="slow" advTm="13312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 additive="repl">
                                        <p:cTn id="6" dur="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3924"/>
            <a:ext cx="10080625" cy="25198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/>
          <a:p>
            <a:pPr defTabSz="1007943" hangingPunct="1">
              <a:lnSpc>
                <a:spcPct val="100000"/>
              </a:lnSpc>
              <a:buClrTx/>
              <a:buSzTx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5913"/>
            <a:ext cx="10080625" cy="5543762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/>
          <a:p>
            <a:pPr algn="ctr" defTabSz="1007943" hangingPunct="1">
              <a:lnSpc>
                <a:spcPct val="100000"/>
              </a:lnSpc>
              <a:buClrTx/>
              <a:buSzTx/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72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99910"/>
            <a:ext cx="10080625" cy="262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" sz="66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5207776"/>
            <a:ext cx="2940182" cy="162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/>
          <a:p>
            <a:pPr algn="ctr"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07943" hangingPunct="1">
              <a:lnSpc>
                <a:spcPct val="100000"/>
              </a:lnSpc>
              <a:spcBef>
                <a:spcPct val="50000"/>
              </a:spcBef>
              <a:buClrTx/>
              <a:buSzTx/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619801"/>
            <a:ext cx="2604161" cy="260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5375770"/>
            <a:ext cx="1344083" cy="1091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5859"/>
            <a:ext cx="588036" cy="58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3835"/>
            <a:ext cx="588036" cy="58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1808"/>
            <a:ext cx="588036" cy="58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9783"/>
            <a:ext cx="588036" cy="58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Navajo Reservaat .. 04 01 2016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imes New Roman"/>
        <a:ea typeface="Droid Sans Fallback"/>
        <a:cs typeface="Droid Sans Fallback"/>
      </a:majorFont>
      <a:minorFont>
        <a:latin typeface="Times New Roman"/>
        <a:ea typeface="Droid Sans Fallback"/>
        <a:cs typeface="Droid Sans Fallbac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DejaVu Sans"/>
        <a:ea typeface="Microsoft YaHei"/>
        <a:cs typeface=""/>
      </a:majorFont>
      <a:minorFont>
        <a:latin typeface="DejaVu Sans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Droid Sans Fallback"/>
        <a:cs typeface="Droid Sans Fallback"/>
      </a:majorFont>
      <a:minorFont>
        <a:latin typeface="Arial"/>
        <a:ea typeface="Droid Sans Fallback"/>
        <a:cs typeface="Droid Sans Fallbac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Navajo Reservaat .. 04 01 2016</Template>
  <TotalTime>3</TotalTime>
  <Words>278</Words>
  <Application>Microsoft Office PowerPoint</Application>
  <PresentationFormat>Personalizado</PresentationFormat>
  <Paragraphs>98</Paragraphs>
  <Slides>42</Slides>
  <Notes>41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42</vt:i4>
      </vt:variant>
    </vt:vector>
  </HeadingPairs>
  <TitlesOfParts>
    <vt:vector size="53" baseType="lpstr">
      <vt:lpstr>Times New Roman</vt:lpstr>
      <vt:lpstr>Droid Sans Fallback</vt:lpstr>
      <vt:lpstr>Arial</vt:lpstr>
      <vt:lpstr>Microsoft YaHei</vt:lpstr>
      <vt:lpstr>DejaVu Sans</vt:lpstr>
      <vt:lpstr>Lucida Handwriting</vt:lpstr>
      <vt:lpstr>USA - Navajo Reservaat .. 04 01 2016</vt:lpstr>
      <vt:lpstr>Tema de Office</vt:lpstr>
      <vt:lpstr>Tema de Office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2019-01-24T20:49:25Z</dcterms:created>
  <dcterms:modified xsi:type="dcterms:W3CDTF">2019-01-24T20:53:00Z</dcterms:modified>
</cp:coreProperties>
</file>