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pzaazNHEuKBIXo3DaqMUg==" hashData="+PKDyO3rMggKtGEeW+hJMhV8VJ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156534-DE7F-4D48-A68D-1D6608B3BFD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709740"/>
      </p:ext>
    </p:extLst>
  </p:cSld>
  <p:clrMapOvr>
    <a:masterClrMapping/>
  </p:clrMapOvr>
  <p:transition spd="slow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38636B-62B0-4D2B-8C0D-7232F5DC6E9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971771"/>
      </p:ext>
    </p:extLst>
  </p:cSld>
  <p:clrMapOvr>
    <a:masterClrMapping/>
  </p:clrMapOvr>
  <p:transition spd="slow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91AFA6-7FCC-48BB-A8B6-8AD7FE4AF60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853145"/>
      </p:ext>
    </p:extLst>
  </p:cSld>
  <p:clrMapOvr>
    <a:masterClrMapping/>
  </p:clrMapOvr>
  <p:transition spd="slow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2E4FD0-D908-471B-B811-AF737E34F21E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724507"/>
      </p:ext>
    </p:extLst>
  </p:cSld>
  <p:clrMapOvr>
    <a:masterClrMapping/>
  </p:clrMapOvr>
  <p:transition spd="slow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3C3860-7367-48DF-999F-ACC06A55370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037587"/>
      </p:ext>
    </p:extLst>
  </p:cSld>
  <p:clrMapOvr>
    <a:masterClrMapping/>
  </p:clrMapOvr>
  <p:transition spd="slow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7A208-CDF6-459B-8EF9-C2B8E9C9C4E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568730"/>
      </p:ext>
    </p:extLst>
  </p:cSld>
  <p:clrMapOvr>
    <a:masterClrMapping/>
  </p:clrMapOvr>
  <p:transition spd="slow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1E1E7B-6813-4564-959E-317975D508D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05568"/>
      </p:ext>
    </p:extLst>
  </p:cSld>
  <p:clrMapOvr>
    <a:masterClrMapping/>
  </p:clrMapOvr>
  <p:transition spd="slow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A69C54-247A-4590-8A23-8C0AECE1DC0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086275"/>
      </p:ext>
    </p:extLst>
  </p:cSld>
  <p:clrMapOvr>
    <a:masterClrMapping/>
  </p:clrMapOvr>
  <p:transition spd="slow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39F1E-D8FD-4EFF-B04E-6EDC86383A5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284380"/>
      </p:ext>
    </p:extLst>
  </p:cSld>
  <p:clrMapOvr>
    <a:masterClrMapping/>
  </p:clrMapOvr>
  <p:transition spd="slow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07BAC5-0DC6-43AC-97CB-C4B7E440495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330811"/>
      </p:ext>
    </p:extLst>
  </p:cSld>
  <p:clrMapOvr>
    <a:masterClrMapping/>
  </p:clrMapOvr>
  <p:transition spd="slow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B4F2DB-BA33-49D3-A597-B238BF51AAC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74278"/>
      </p:ext>
    </p:extLst>
  </p:cSld>
  <p:clrMapOvr>
    <a:masterClrMapping/>
  </p:clrMapOvr>
  <p:transition spd="slow" advTm="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6081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6F0426-FC8F-436C-9E73-DC6CE6752FD5}" type="slidenum">
              <a:rPr lang="en-US"/>
              <a:pPr/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8799513" y="6461125"/>
            <a:ext cx="3444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he-IL" sz="2000" b="1" i="1">
                <a:solidFill>
                  <a:schemeClr val="hlink"/>
                </a:solidFill>
              </a:rPr>
              <a:t>מ</a:t>
            </a:r>
            <a:endParaRPr lang="en-US" sz="2000" b="1" i="1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 spd="slow" advTm="5000">
    <p:randomBar dir="vert"/>
    <p:sndAc>
      <p:stSnd loop="1">
        <p:snd r:embed="rId2" name="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0" name="Picture 4" descr="2_125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3_1064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8" name="Picture 4" descr="4_1063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2" name="Picture 4" descr="5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6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0" name="Picture 4" descr="7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8_1069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8" name="Picture 4" descr="9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2" name="Picture 4" descr="10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6" name="Picture 4" descr="11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12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4" name="Picture 4" descr="13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8" name="Picture 4" descr="14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15_1069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6" name="Picture 4" descr="16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60" name="Picture 4" descr="17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4" name="Picture 4" descr="18_1070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19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2" name="Picture 4" descr="20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6" name="Picture 4" descr="21_1069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0" name="Picture 4" descr="22_1070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4" name="Picture 4" descr="23_1069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6628" name="Picture 4" descr="24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2" name="Picture 4" descr="25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6" name="Picture 4" descr="26_1073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700" name="Picture 4" descr="27_1071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4" name="Picture 4" descr="28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29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2" name="Picture 4" descr="30_1064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31_1072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0" name="Picture 4" descr="32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4" name="Picture 4" descr="33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34_1070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2" name="Picture 4" descr="35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6" name="Picture 4" descr="36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40" name="Picture 4" descr="37_1069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4" name="Picture 4" descr="38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8" name="Picture 4" descr="39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2" name="Picture 4" descr="40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6" name="Picture 4" descr="41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0" name="Picture 4" descr="42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4" name="Picture 4" descr="43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8" name="Picture 4" descr="44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2" name="Picture 4" descr="45_1066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6" name="Picture 4" descr="46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0" name="Picture 4" descr="47_1070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4" name="Picture 4" descr="48_106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8" name="Picture 4" descr="49_1067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2" name="Picture 4" descr="50_1098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6" name="Picture 4" descr="51_1065x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Bar dir="vert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épublique Dominicainr .. 08 04 2014">
  <a:themeElements>
    <a:clrScheme name="עיצוב ברירת מחדל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République Dominicainr .. 08 04 2014</Template>
  <TotalTime>0</TotalTime>
  <Words>17</Words>
  <Application>Microsoft Office PowerPoint</Application>
  <PresentationFormat>Presentación en pantalla (4:3)</PresentationFormat>
  <Paragraphs>3</Paragraphs>
  <Slides>52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5" baseType="lpstr">
      <vt:lpstr>Arial</vt:lpstr>
      <vt:lpstr>République Dominicainr .. 08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2022-01-16T14:43:47Z</dcterms:created>
  <dcterms:modified xsi:type="dcterms:W3CDTF">2022-01-16T14:46:47Z</dcterms:modified>
</cp:coreProperties>
</file>