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2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1" r:id="rId19"/>
    <p:sldId id="272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R19WHlsAyYDEadQ7R5Kug==" hashData="Q4AvxLVRxxBWAXlGih/ubRZ1EA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2793F"/>
    <a:srgbClr val="797600"/>
    <a:srgbClr val="808000"/>
    <a:srgbClr val="9D8C75"/>
    <a:srgbClr val="C7AEB0"/>
    <a:srgbClr val="2E99FF"/>
    <a:srgbClr val="0099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5DFD2-9BC6-4B2D-8596-9005450D229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54002963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5B5A7-9E2C-41C0-A011-92CEC56577B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0561991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98161B-8C33-425F-B2EC-AEEA615AC0C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6636917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A3344C-B607-4A21-9900-B1DF2694A26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99277614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D3990-CE34-43D8-842E-BB578F07651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37746185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D08501-C65A-4551-8B80-6154C4341DB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7179952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E1B36-B412-4613-BF3E-57CE7CFC3EC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3763872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B3199-E2E5-43DB-BD63-532E1F39EFA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50505625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C01DE-96B2-44BA-B6DC-8D1203D0EAA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2027045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F0841-0B73-4682-B7BD-EF19158BD73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0686415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2C7A3-805C-4BB3-A0CA-E1332308F85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20746394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998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pl-PL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pl-PL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3C2D3CEA-A1E0-4165-819E-C6369871DD2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622px-Coat_of_arms_of_the_Democratic_Republic_of_the_Con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573463"/>
            <a:ext cx="3059113" cy="295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5" descr="800px-Flag_of_the_Democratic_Republic_of_the_Con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125538"/>
            <a:ext cx="3059113" cy="229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6" descr="cdcolorma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25538"/>
            <a:ext cx="4964113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pl-PL" sz="4800" dirty="0" smtClean="0">
                <a:solidFill>
                  <a:schemeClr val="folHlink"/>
                </a:solidFill>
              </a:rPr>
              <a:t>República Democrática del Congo</a:t>
            </a:r>
            <a:endParaRPr lang="pl-PL" sz="4800" dirty="0" smtClean="0"/>
          </a:p>
        </p:txBody>
      </p:sp>
    </p:spTree>
  </p:cSld>
  <p:clrMapOvr>
    <a:masterClrMapping/>
  </p:clrMapOvr>
  <p:transition advTm="6000">
    <p:sndAc>
      <p:stSnd>
        <p:snd r:embed="rId2" name="cUlI7Zzh1n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Kinshasa - 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7524750" y="6453188"/>
            <a:ext cx="1439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Kinshasa - 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5003800" y="6515100"/>
            <a:ext cx="15128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Kinshasa - 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7235825" y="6521450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Kinshasa -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7885113" y="6586538"/>
            <a:ext cx="12588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141165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4483100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5" descr="3563505454_a607f54af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4813"/>
            <a:ext cx="3981450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3995738" y="6453188"/>
            <a:ext cx="16557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3561501490_c3cf766147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062038"/>
            <a:ext cx="6913562" cy="463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3995738" y="5949950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Kinshasa - 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7812088" y="6515100"/>
            <a:ext cx="13319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Kinshasa -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7667625" y="6165850"/>
            <a:ext cx="1476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Kinshasa -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7596188" y="6442075"/>
            <a:ext cx="15478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/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C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kinshasav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5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7524750" y="6381750"/>
            <a:ext cx="1619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AE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Kinshasa - the Great Mzee 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4067175" y="6299200"/>
            <a:ext cx="14414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C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Kinshasa - Mausolee Nze LD Kabila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3851275" y="6226175"/>
            <a:ext cx="14414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Kinshasa -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2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406717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C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Kinshasa - 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3851275" y="6442075"/>
            <a:ext cx="15128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79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Kinshasa -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3851275" y="6308725"/>
            <a:ext cx="13684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C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Kinshasa -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3995738" y="6308725"/>
            <a:ext cx="12969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C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Kinshasa -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7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4140200" y="6299200"/>
            <a:ext cx="1439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C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Kinshasa -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7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3708400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CongoTrip2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6"/>
          <p:cNvSpPr txBox="1">
            <a:spLocks noChangeArrowheads="1"/>
          </p:cNvSpPr>
          <p:nvPr/>
        </p:nvSpPr>
        <p:spPr bwMode="auto">
          <a:xfrm>
            <a:off x="7524750" y="6453188"/>
            <a:ext cx="1619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79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Kinshasa -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44525"/>
            <a:ext cx="8353425" cy="556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6"/>
          <p:cNvSpPr txBox="1">
            <a:spLocks noChangeArrowheads="1"/>
          </p:cNvSpPr>
          <p:nvPr/>
        </p:nvSpPr>
        <p:spPr bwMode="auto">
          <a:xfrm>
            <a:off x="3851275" y="6381750"/>
            <a:ext cx="15128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Kinshasa - 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20713"/>
            <a:ext cx="7561262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3708400" y="6453188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C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Kinszasa-Central Ban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5"/>
          <p:cNvSpPr txBox="1">
            <a:spLocks noChangeArrowheads="1"/>
          </p:cNvSpPr>
          <p:nvPr/>
        </p:nvSpPr>
        <p:spPr bwMode="auto">
          <a:xfrm>
            <a:off x="3924300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Kinszasa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Kisangani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7524750" y="6442075"/>
            <a:ext cx="16192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Kisangani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Kisangani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5"/>
          <p:cNvSpPr txBox="1">
            <a:spLocks noChangeArrowheads="1"/>
          </p:cNvSpPr>
          <p:nvPr/>
        </p:nvSpPr>
        <p:spPr bwMode="auto">
          <a:xfrm>
            <a:off x="7667625" y="6515100"/>
            <a:ext cx="1476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Kisangani</a:t>
            </a:r>
            <a:endParaRPr lang="pl-P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Kisangani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7885113" y="6515100"/>
            <a:ext cx="12588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Kisangani</a:t>
            </a:r>
            <a:endParaRPr lang="pl-P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Kisangani-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7740650" y="6515100"/>
            <a:ext cx="14033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Kisangani</a:t>
            </a:r>
            <a:endParaRPr lang="pl-P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Kisangani-place des marty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7740650" y="6515100"/>
            <a:ext cx="14033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Kisangani</a:t>
            </a:r>
            <a:endParaRPr lang="pl-P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Kongo ri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7308850" y="6515100"/>
            <a:ext cx="1835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/>
              <a:t>Kongo River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C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Likasi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3708400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Likasi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C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likasi b0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8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5"/>
          <p:cNvSpPr txBox="1">
            <a:spLocks noChangeArrowheads="1"/>
          </p:cNvSpPr>
          <p:nvPr/>
        </p:nvSpPr>
        <p:spPr bwMode="auto">
          <a:xfrm>
            <a:off x="3995738" y="6237288"/>
            <a:ext cx="14398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Likasi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79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Lake Munkamb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6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 Box 5"/>
          <p:cNvSpPr txBox="1">
            <a:spLocks noChangeArrowheads="1"/>
          </p:cNvSpPr>
          <p:nvPr/>
        </p:nvSpPr>
        <p:spPr bwMode="auto">
          <a:xfrm>
            <a:off x="3635375" y="6010275"/>
            <a:ext cx="23050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Lake Munkambo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l_68434_Zq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77755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213843445_88615b6ef3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Lubumbashi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7667625" y="6521450"/>
            <a:ext cx="1476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Lubumbashi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Lubumbashi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5"/>
          <p:cNvSpPr txBox="1">
            <a:spLocks noChangeArrowheads="1"/>
          </p:cNvSpPr>
          <p:nvPr/>
        </p:nvSpPr>
        <p:spPr bwMode="auto">
          <a:xfrm>
            <a:off x="7380288" y="6442075"/>
            <a:ext cx="17637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Lubumbashi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Lubumbashi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5"/>
          <p:cNvSpPr txBox="1">
            <a:spLocks noChangeArrowheads="1"/>
          </p:cNvSpPr>
          <p:nvPr/>
        </p:nvSpPr>
        <p:spPr bwMode="auto">
          <a:xfrm>
            <a:off x="7596188" y="6515100"/>
            <a:ext cx="15478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Lubumbashi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7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Lubumbashi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 Box 6"/>
          <p:cNvSpPr txBox="1">
            <a:spLocks noChangeArrowheads="1"/>
          </p:cNvSpPr>
          <p:nvPr/>
        </p:nvSpPr>
        <p:spPr bwMode="auto">
          <a:xfrm>
            <a:off x="3924300" y="6299200"/>
            <a:ext cx="16557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Lubumbashi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Lubumbashi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 Box 5"/>
          <p:cNvSpPr txBox="1">
            <a:spLocks noChangeArrowheads="1"/>
          </p:cNvSpPr>
          <p:nvPr/>
        </p:nvSpPr>
        <p:spPr bwMode="auto">
          <a:xfrm>
            <a:off x="3563938" y="6515100"/>
            <a:ext cx="1800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Lubumbashi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Lubumbashi-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 Box 5"/>
          <p:cNvSpPr txBox="1">
            <a:spLocks noChangeArrowheads="1"/>
          </p:cNvSpPr>
          <p:nvPr/>
        </p:nvSpPr>
        <p:spPr bwMode="auto">
          <a:xfrm>
            <a:off x="4140200" y="6442075"/>
            <a:ext cx="15113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>
                <a:solidFill>
                  <a:schemeClr val="tx2"/>
                </a:solidFill>
              </a:rPr>
              <a:t>Lubumbashi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Lubumbashi-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5"/>
          <p:cNvSpPr txBox="1">
            <a:spLocks noChangeArrowheads="1"/>
          </p:cNvSpPr>
          <p:nvPr/>
        </p:nvSpPr>
        <p:spPr bwMode="auto">
          <a:xfrm>
            <a:off x="7667625" y="6515100"/>
            <a:ext cx="1476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Lubumbashi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6" descr="Lubumbashi-art galle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ext Box 7"/>
          <p:cNvSpPr txBox="1">
            <a:spLocks noChangeArrowheads="1"/>
          </p:cNvSpPr>
          <p:nvPr/>
        </p:nvSpPr>
        <p:spPr bwMode="auto">
          <a:xfrm>
            <a:off x="3708400" y="6524625"/>
            <a:ext cx="26638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Lubumbashi - Gallery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8C7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Lubumbashi-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0"/>
            <a:ext cx="4786312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5" descr="Lubumbashi-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6313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Rectangle 6"/>
          <p:cNvSpPr>
            <a:spLocks noChangeArrowheads="1"/>
          </p:cNvSpPr>
          <p:nvPr/>
        </p:nvSpPr>
        <p:spPr bwMode="auto">
          <a:xfrm>
            <a:off x="4716463" y="0"/>
            <a:ext cx="142875" cy="6453188"/>
          </a:xfrm>
          <a:prstGeom prst="rect">
            <a:avLst/>
          </a:prstGeom>
          <a:solidFill>
            <a:srgbClr val="9D8C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tr-TR"/>
          </a:p>
        </p:txBody>
      </p:sp>
      <p:sp>
        <p:nvSpPr>
          <p:cNvPr id="46085" name="Text Box 7"/>
          <p:cNvSpPr txBox="1">
            <a:spLocks noChangeArrowheads="1"/>
          </p:cNvSpPr>
          <p:nvPr/>
        </p:nvSpPr>
        <p:spPr bwMode="auto">
          <a:xfrm>
            <a:off x="3779838" y="6515100"/>
            <a:ext cx="1800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</a:rPr>
              <a:t>Lubumbashi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IMG_6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4213" y="0"/>
            <a:ext cx="7772400" cy="1470025"/>
          </a:xfrm>
        </p:spPr>
        <p:txBody>
          <a:bodyPr/>
          <a:lstStyle/>
          <a:p>
            <a:r>
              <a:rPr lang="pl-PL" sz="5400" smtClean="0">
                <a:solidFill>
                  <a:schemeClr val="folHlink"/>
                </a:solidFill>
                <a:latin typeface="Monotype Corsiva" pitchFamily="66" charset="0"/>
              </a:rPr>
              <a:t>E N 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Congo 1 .. 08 02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Congo 1 .. 08 02 2012</Template>
  <TotalTime>3</TotalTime>
  <Words>67</Words>
  <Application>Microsoft Office PowerPoint</Application>
  <PresentationFormat>Presentación en pantalla (4:3)</PresentationFormat>
  <Paragraphs>44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1" baseType="lpstr">
      <vt:lpstr>Times New Roman</vt:lpstr>
      <vt:lpstr>Arial</vt:lpstr>
      <vt:lpstr>Calibri</vt:lpstr>
      <vt:lpstr>Monotype Corsiva</vt:lpstr>
      <vt:lpstr>Afrique - Congo 1 .. 08 02 2012</vt:lpstr>
      <vt:lpstr>Diseño predeterminado</vt:lpstr>
      <vt:lpstr>República Democrática del Congo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 N D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República Democrática del Congo</dc:title>
  <dc:creator>Jose Luis</dc:creator>
  <cp:lastModifiedBy>Jose Luis</cp:lastModifiedBy>
  <cp:revision>3</cp:revision>
  <dcterms:created xsi:type="dcterms:W3CDTF">2021-10-28T19:58:24Z</dcterms:created>
  <dcterms:modified xsi:type="dcterms:W3CDTF">2021-10-28T20:01:32Z</dcterms:modified>
</cp:coreProperties>
</file>