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294" r:id="rId52"/>
    <p:sldId id="307" r:id="rId5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ZRAuuHkWXFZg5s0PmIi0g==" hashData="yEPaH5FOnaqAwdXvh3TeVId1e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71B9A8"/>
    <a:srgbClr val="D3EEE9"/>
    <a:srgbClr val="003300"/>
    <a:srgbClr val="C9AA27"/>
    <a:srgbClr val="996633"/>
    <a:srgbClr val="002346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36E1B-53E0-45E5-9A6E-B985BA6C01CD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2393203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EF6C2-96E3-4D98-B1D5-277CABA0E70A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398127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95F97-5F7A-4A43-B3C9-6C576C4E701C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4298775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6B48D-4B6D-4A02-BAD9-7124A28D3A6C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6476084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DAA51-9F8C-4B4B-93EB-CE1290E1CAED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5144512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37BE9-EF7D-4EF2-ACE0-D2E51E169685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3606867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A2A5B-4D9E-4A15-8843-ABE6053CFF16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9493141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BD5EAD-3FF8-4CBD-9C7E-491E008A329B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274904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ED73D-6CEB-4115-A6E1-6ADF18951F4D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3175989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7281B7-769F-4416-9788-C99B745A1984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3506652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822D9-E9E6-4467-AADF-0602B15A9368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2064188"/>
      </p:ext>
    </p:extLst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ABE31A-A0CF-4FE8-B3E0-D9970F0412EF}" type="slidenum">
              <a:rPr lang="pl-PL"/>
              <a:pPr/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-Marshall Islands m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4538663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2-Marshall Islands fl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96975"/>
            <a:ext cx="4427538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rshall_islands_seal_n71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8" y="3789363"/>
            <a:ext cx="2678112" cy="272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4800" dirty="0" smtClean="0">
                <a:solidFill>
                  <a:schemeClr val="accent1"/>
                </a:solidFill>
              </a:rPr>
              <a:t>República de las Islas Marshall</a:t>
            </a:r>
            <a:endParaRPr lang="pl-PL" dirty="0"/>
          </a:p>
        </p:txBody>
      </p:sp>
    </p:spTree>
  </p:cSld>
  <p:clrMapOvr>
    <a:masterClrMapping/>
  </p:clrMapOvr>
  <p:transition advTm="6000">
    <p:sndAc>
      <p:stSnd>
        <p:snd r:embed="rId2" name="Tahiti-So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AA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Majuro-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Majuro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08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Majuro-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6663"/>
            <a:ext cx="4572000" cy="308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Majuro-0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7775"/>
            <a:ext cx="4572000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779838" y="3275013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Majuro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9928-3-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06475"/>
            <a:ext cx="7489825" cy="484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916238" y="6154738"/>
            <a:ext cx="3384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accent1"/>
                </a:solidFill>
              </a:rPr>
              <a:t>Building administration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Majuro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95738" y="6308725"/>
            <a:ext cx="1512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Majuro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ajuro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007-11-10_23-57-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007-11-11_00-59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2007-11-11_01-37-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007-11-11_03-41-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007-11-11_08-13-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P-MajuraAtollMarshallIs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Majuro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niwetok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132138" y="6521450"/>
            <a:ext cx="3417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accent1"/>
                </a:solidFill>
              </a:rPr>
              <a:t>Bikini Atoll - the atomic bomb attempt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Atol Bikini - próba bomby atomowe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Eniwetok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niwetok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Kwajalein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932363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Kwajalein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211638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Kwajalein-Turtle P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932363" y="6521450"/>
            <a:ext cx="1020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Kwajalein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140200" y="6521450"/>
            <a:ext cx="1020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Kwajalein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Majuro , Wyspy Marshalla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" y="0"/>
            <a:ext cx="6216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Majuro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ajuro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eepmagnifica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SC_5797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8213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acr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robert_gigas_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0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>
    <p:sndAc>
      <p:stSnd>
        <p:snd r:embed="rId2" name="Tahiti-Songs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marshall-islands-sharks-516497-l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grey-reef-shark-516576-s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Majuro-she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1010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PS-30 SHS Ligh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Majuro-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arshisland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B9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ajuro , Wyspy Marsha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P-marshall-island-outrigger_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marshall-islands-racing-cano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Majuro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75688" cy="582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11265837_cvGFn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75688" cy="578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11266529_jNifF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75688" cy="578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DSC_5781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73088"/>
            <a:ext cx="8713788" cy="579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DSC_5399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77275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DSC_5857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42350" cy="574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11265957_WLEdE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DSC_5964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me1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5688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11266192_Egzyk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8748712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11266294_gZU3W-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8532813" cy="568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DSC_5782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8496300" cy="564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DSC_5783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55625"/>
            <a:ext cx="8642350" cy="574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38 miss billf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 descr="05 majuro pal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0"/>
            <a:ext cx="462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2007-11-11_07-59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476672"/>
            <a:ext cx="7772400" cy="1916113"/>
          </a:xfrm>
        </p:spPr>
        <p:txBody>
          <a:bodyPr/>
          <a:lstStyle/>
          <a:p>
            <a:r>
              <a:rPr lang="es-ES" sz="9600" dirty="0" smtClean="0">
                <a:solidFill>
                  <a:schemeClr val="bg1"/>
                </a:solidFill>
                <a:latin typeface="Monotype Corsiva" pitchFamily="66" charset="0"/>
              </a:rPr>
              <a:t>fin</a:t>
            </a:r>
            <a:endParaRPr lang="pl-PL" sz="96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ronésie - Iles Marshall .. 28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Micronésie - Iles Marshall .. 28 11 2019</Template>
  <TotalTime>4</TotalTime>
  <Words>14</Words>
  <Application>Microsoft Office PowerPoint</Application>
  <PresentationFormat>Presentación en pantalla (4:3)</PresentationFormat>
  <Paragraphs>10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55" baseType="lpstr">
      <vt:lpstr>Times New Roman</vt:lpstr>
      <vt:lpstr>Monotype Corsiva</vt:lpstr>
      <vt:lpstr>Micronésie - Iles Marshall .. 28 11 2019</vt:lpstr>
      <vt:lpstr>República de las Islas Marshall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República de las Islas Marshall</dc:title>
  <dc:creator>Jose Luis</dc:creator>
  <cp:lastModifiedBy>Jose Luis</cp:lastModifiedBy>
  <cp:revision>3</cp:revision>
  <dcterms:created xsi:type="dcterms:W3CDTF">2020-03-17T16:33:09Z</dcterms:created>
  <dcterms:modified xsi:type="dcterms:W3CDTF">2020-03-17T16:38:00Z</dcterms:modified>
</cp:coreProperties>
</file>