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4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LjN8MGu1/lKEV5be33ksQ==" hashData="yun6qtjgkLBwX/Og2dcwDIQEFr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966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7586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90134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50424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1167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4473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1426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8637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3833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3230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5868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756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A207D-5E38-4453-9914-9FC5742A98C5}" type="datetimeFigureOut">
              <a:rPr lang="es-ES" smtClean="0"/>
              <a:t>30/06/2020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AB392-341A-4CC0-9965-748C0B3C218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7057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48212DD-AFF2-4360-9A53-CD6402976C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382713"/>
          </a:xfrm>
        </p:spPr>
        <p:txBody>
          <a:bodyPr rtlCol="0"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República</a:t>
            </a:r>
            <a:r>
              <a:rPr lang="en-US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de Kosovo</a:t>
            </a:r>
            <a:endParaRPr lang="en-US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2051" name="Picture 5" descr="kosovomap-2010[1]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1382713"/>
            <a:ext cx="7302500" cy="547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9180674"/>
      </p:ext>
    </p:extLst>
  </p:cSld>
  <p:clrMapOvr>
    <a:masterClrMapping/>
  </p:clrMapOvr>
  <p:transition advTm="5000">
    <p:sndAc>
      <p:stSnd>
        <p:snd r:embed="rId2" name="Milo Hrnić - Kome bi šumil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osovo-Prizren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" y="0"/>
            <a:ext cx="8469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983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sm_Kosovo_Pristina-City_1a02408ce1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674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osovo-pristina-mother-teresa-1024x768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137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200px-Qendra_historike_e_Prizrenitaa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0025"/>
            <a:ext cx="9144000" cy="645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8949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irusha-Waterfalls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640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2181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4359475111_33482de7b7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0"/>
            <a:ext cx="7121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09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565371_a85fe45929f8a5602f7aad9012343fb1_large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610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37572371476_78d5df045b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401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7572364596_20f6f7a93f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547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37362399990_cb90f1cf35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655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6262019669_4db5c1a626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8722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40878915_dbf859f3e6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623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35276360893_46accf1d05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100"/>
            <a:ext cx="9144000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0827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33054150870_1e5a1e49bb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213"/>
            <a:ext cx="9144000" cy="625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28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63de6f7385eb4d06a3cdec3fc049405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"/>
            <a:ext cx="9144000" cy="617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092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266526_e1767c1bb79cf1fe194df6799c8e949d_large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013"/>
            <a:ext cx="9144000" cy="614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878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sc_0003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2737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6093698244_c7d306e26b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571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6091373022_e955569e28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45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322529706_0ae8a3d126_z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752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Kosovo_Landscape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260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kosovo3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318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9982534290_cfbc8c5eb2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2133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7980959988_29bc4c97b3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779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Rugova-region-Peja-Kosovo-e1498559676244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932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irusha-waterfall-kosovo--86287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298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kosovo-tourism-what-to-see-in-kosovo-15-891x594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99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kosovo-tourism-what-to-see-in-kosovo-8-891x594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21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kosovo-tourism-what-to-see-in-kosovo-1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620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kosovo-tourism-guide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411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kosovo-2416101510_orig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605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2274763942_3276359452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692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0474058143_76baaa3521_b[1]"/>
          <p:cNvPicPr>
            <a:picLocks noGrp="1" noChangeAspect="1" noChangeArrowheads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3968731"/>
      </p:ext>
    </p:extLst>
  </p:cSld>
  <p:clrMapOvr>
    <a:masterClrMapping/>
  </p:clrMapOvr>
  <p:transition advTm="5000">
    <p:sndAc>
      <p:stSnd>
        <p:snd r:embed="rId2" name="Milo Hrnić - Kome bi šumilo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565360_30c24961937cfe3e1ebadf4af81141dc_large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62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ug04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523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22724019298_ddf67112bf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617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22488667795_a4bb8870aa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716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kosovo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7513"/>
            <a:ext cx="9144000" cy="602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8985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69406534_183bbf4bcc_z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157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wandertouren-montenegro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277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pristina-028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952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web_kosovo_shutterstock_311335019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147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thAN17QX6L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404813"/>
            <a:ext cx="9151938" cy="605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26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29982532810_b3a775bcb0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492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17587935473_1fb9578ab7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49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1024px-Paradise_Lost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707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Landscape_Kosovo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113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MONPRIV-terrasse-restaurant-en-soiree-hotel-rivjera-sejour-montenegro-tui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588"/>
            <a:ext cx="9144000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433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via-dinarica-1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8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21011203215_89e511537a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7816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prevalla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347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kosovo-mountains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73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th1J88LV7S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4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58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14585064702_3b1b7c4145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4663"/>
            <a:ext cx="9144000" cy="590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313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Albania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635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33568362696_274871d0d3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114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Kosovo_landscape11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1675"/>
            <a:ext cx="9144000" cy="545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713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17943734213_13fd3d16f4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2950"/>
            <a:ext cx="91440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008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19714007762_772b4fc072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54063"/>
            <a:ext cx="9144000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789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Kosovo,%20February%203_thumb5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0413"/>
            <a:ext cx="9144000" cy="533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932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fffffff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0413"/>
            <a:ext cx="9144000" cy="533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325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Pristina-Capital-of-Kosovo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6138"/>
            <a:ext cx="9144000" cy="516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109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22582323195_7edf910f9e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3600"/>
            <a:ext cx="9144000" cy="513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162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z6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1200"/>
            <a:ext cx="9144000" cy="522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71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18559918422_fdf48e38d5_b[1]"/>
          <p:cNvPicPr>
            <a:picLocks noGrp="1" noChangeAspect="1" noChangeArrowheads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96938"/>
            <a:ext cx="91440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1C9883F6-10CA-4B1B-BDD5-DDAE21CBC455}"/>
              </a:ext>
            </a:extLst>
          </p:cNvPr>
          <p:cNvSpPr/>
          <p:nvPr/>
        </p:nvSpPr>
        <p:spPr>
          <a:xfrm>
            <a:off x="2286000" y="5934075"/>
            <a:ext cx="4572000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Author : kangur06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Images from the Internet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AU" altLang="en-US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Music: </a:t>
            </a:r>
            <a:r>
              <a:rPr lang="it-IT" altLang="en-US" dirty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Milo Hrnić - Kome bi šumilo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66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OSOV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KOSOVO</Template>
  <TotalTime>3</TotalTime>
  <Words>34</Words>
  <Application>Microsoft Office PowerPoint</Application>
  <PresentationFormat>Presentación en pantalla (4:3)</PresentationFormat>
  <Paragraphs>6</Paragraphs>
  <Slides>67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KOSOVO</vt:lpstr>
      <vt:lpstr>Diseño predeterminado</vt:lpstr>
      <vt:lpstr>República de Kosovo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República de Kosovo</dc:title>
  <dc:creator>Jose Luis</dc:creator>
  <cp:lastModifiedBy>Jose Luis</cp:lastModifiedBy>
  <cp:revision>2</cp:revision>
  <dcterms:created xsi:type="dcterms:W3CDTF">2020-06-30T19:49:40Z</dcterms:created>
  <dcterms:modified xsi:type="dcterms:W3CDTF">2020-06-30T19:52:52Z</dcterms:modified>
</cp:coreProperties>
</file>