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0"/>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75" r:id="rId15"/>
    <p:sldId id="271" r:id="rId16"/>
    <p:sldId id="272" r:id="rId17"/>
    <p:sldId id="273" r:id="rId18"/>
    <p:sldId id="274"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91" r:id="rId35"/>
    <p:sldId id="268" r:id="rId36"/>
    <p:sldId id="269" r:id="rId37"/>
    <p:sldId id="270" r:id="rId38"/>
    <p:sldId id="292" r:id="rId39"/>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ljHl3J5VHxFStARJiosgxA==" hashData="u7EQPwW32+y+IBGK/C1rOGoOZi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60" d="100"/>
          <a:sy n="60" d="100"/>
        </p:scale>
        <p:origin x="-1266" y="-3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283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heme" Target="theme/theme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7D2CCDD-D210-484D-8FBC-B8A152277EB7}" type="datetimeFigureOut">
              <a:rPr lang="es-ES" smtClean="0"/>
              <a:t>26/11/2020</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50CBDF6-ADC3-40AD-9ADB-8568DC39CE73}" type="slidenum">
              <a:rPr lang="es-ES" smtClean="0"/>
              <a:t>‹Nº›</a:t>
            </a:fld>
            <a:endParaRPr lang="es-ES"/>
          </a:p>
        </p:txBody>
      </p:sp>
    </p:spTree>
    <p:extLst>
      <p:ext uri="{BB962C8B-B14F-4D97-AF65-F5344CB8AC3E}">
        <p14:creationId xmlns:p14="http://schemas.microsoft.com/office/powerpoint/2010/main" val="3734083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450CBDF6-ADC3-40AD-9ADB-8568DC39CE73}" type="slidenum">
              <a:rPr lang="es-ES" smtClean="0"/>
              <a:t>1</a:t>
            </a:fld>
            <a:endParaRPr lang="es-ES"/>
          </a:p>
        </p:txBody>
      </p:sp>
    </p:spTree>
    <p:extLst>
      <p:ext uri="{BB962C8B-B14F-4D97-AF65-F5344CB8AC3E}">
        <p14:creationId xmlns:p14="http://schemas.microsoft.com/office/powerpoint/2010/main" val="18480230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272E44F1-C278-4DD8-8837-355C95A7B80F}" type="slidenum">
              <a:rPr lang="en-US"/>
              <a:pPr/>
              <a:t>‹Nº›</a:t>
            </a:fld>
            <a:endParaRPr lang="en-US"/>
          </a:p>
        </p:txBody>
      </p:sp>
    </p:spTree>
    <p:extLst>
      <p:ext uri="{BB962C8B-B14F-4D97-AF65-F5344CB8AC3E}">
        <p14:creationId xmlns:p14="http://schemas.microsoft.com/office/powerpoint/2010/main" val="3194746749"/>
      </p:ext>
    </p:extLst>
  </p:cSld>
  <p:clrMapOvr>
    <a:masterClrMapping/>
  </p:clrMapOvr>
  <p:transition spd="slow" advTm="8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A795A281-88FF-4FC2-BD97-F6F769735D57}" type="slidenum">
              <a:rPr lang="en-US"/>
              <a:pPr/>
              <a:t>‹Nº›</a:t>
            </a:fld>
            <a:endParaRPr lang="en-US"/>
          </a:p>
        </p:txBody>
      </p:sp>
    </p:spTree>
    <p:extLst>
      <p:ext uri="{BB962C8B-B14F-4D97-AF65-F5344CB8AC3E}">
        <p14:creationId xmlns:p14="http://schemas.microsoft.com/office/powerpoint/2010/main" val="772592633"/>
      </p:ext>
    </p:extLst>
  </p:cSld>
  <p:clrMapOvr>
    <a:masterClrMapping/>
  </p:clrMapOvr>
  <p:transition spd="slow" advTm="8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CAC6A36D-48B0-4E33-B9D8-242D5C2B6647}" type="slidenum">
              <a:rPr lang="en-US"/>
              <a:pPr/>
              <a:t>‹Nº›</a:t>
            </a:fld>
            <a:endParaRPr lang="en-US"/>
          </a:p>
        </p:txBody>
      </p:sp>
    </p:spTree>
    <p:extLst>
      <p:ext uri="{BB962C8B-B14F-4D97-AF65-F5344CB8AC3E}">
        <p14:creationId xmlns:p14="http://schemas.microsoft.com/office/powerpoint/2010/main" val="975182117"/>
      </p:ext>
    </p:extLst>
  </p:cSld>
  <p:clrMapOvr>
    <a:masterClrMapping/>
  </p:clrMapOvr>
  <p:transition spd="slow" advTm="8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n-US"/>
          </a:p>
        </p:txBody>
      </p:sp>
      <p:sp>
        <p:nvSpPr>
          <p:cNvPr id="6" name="5 Marcador de pie de página"/>
          <p:cNvSpPr>
            <a:spLocks noGrp="1"/>
          </p:cNvSpPr>
          <p:nvPr>
            <p:ph type="ftr" sz="quarter" idx="11"/>
          </p:nvPr>
        </p:nvSpPr>
        <p:spPr/>
        <p:txBody>
          <a:bodyPr/>
          <a:lstStyle>
            <a:lvl1pPr>
              <a:defRPr/>
            </a:lvl1pPr>
          </a:lstStyle>
          <a:p>
            <a:endParaRPr lang="en-US"/>
          </a:p>
        </p:txBody>
      </p:sp>
      <p:sp>
        <p:nvSpPr>
          <p:cNvPr id="7" name="6 Marcador de número de diapositiva"/>
          <p:cNvSpPr>
            <a:spLocks noGrp="1"/>
          </p:cNvSpPr>
          <p:nvPr>
            <p:ph type="sldNum" sz="quarter" idx="12"/>
          </p:nvPr>
        </p:nvSpPr>
        <p:spPr/>
        <p:txBody>
          <a:bodyPr/>
          <a:lstStyle>
            <a:lvl1pPr>
              <a:defRPr/>
            </a:lvl1pPr>
          </a:lstStyle>
          <a:p>
            <a:fld id="{E679ED57-51CD-4414-A196-4B1B810BC636}" type="slidenum">
              <a:rPr lang="en-US"/>
              <a:pPr/>
              <a:t>‹Nº›</a:t>
            </a:fld>
            <a:endParaRPr lang="en-US"/>
          </a:p>
        </p:txBody>
      </p:sp>
    </p:spTree>
    <p:extLst>
      <p:ext uri="{BB962C8B-B14F-4D97-AF65-F5344CB8AC3E}">
        <p14:creationId xmlns:p14="http://schemas.microsoft.com/office/powerpoint/2010/main" val="2067054314"/>
      </p:ext>
    </p:extLst>
  </p:cSld>
  <p:clrMapOvr>
    <a:masterClrMapping/>
  </p:clrMapOvr>
  <p:transition spd="slow" advTm="8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n-US"/>
          </a:p>
        </p:txBody>
      </p:sp>
      <p:sp>
        <p:nvSpPr>
          <p:cNvPr id="8" name="7 Marcador de pie de página"/>
          <p:cNvSpPr>
            <a:spLocks noGrp="1"/>
          </p:cNvSpPr>
          <p:nvPr>
            <p:ph type="ftr" sz="quarter" idx="11"/>
          </p:nvPr>
        </p:nvSpPr>
        <p:spPr/>
        <p:txBody>
          <a:bodyPr/>
          <a:lstStyle>
            <a:lvl1pPr>
              <a:defRPr/>
            </a:lvl1pPr>
          </a:lstStyle>
          <a:p>
            <a:endParaRPr lang="en-US"/>
          </a:p>
        </p:txBody>
      </p:sp>
      <p:sp>
        <p:nvSpPr>
          <p:cNvPr id="9" name="8 Marcador de número de diapositiva"/>
          <p:cNvSpPr>
            <a:spLocks noGrp="1"/>
          </p:cNvSpPr>
          <p:nvPr>
            <p:ph type="sldNum" sz="quarter" idx="12"/>
          </p:nvPr>
        </p:nvSpPr>
        <p:spPr/>
        <p:txBody>
          <a:bodyPr/>
          <a:lstStyle>
            <a:lvl1pPr>
              <a:defRPr/>
            </a:lvl1pPr>
          </a:lstStyle>
          <a:p>
            <a:fld id="{5F88DDD0-01BF-4A2E-B018-8E1E820D70DA}" type="slidenum">
              <a:rPr lang="en-US"/>
              <a:pPr/>
              <a:t>‹Nº›</a:t>
            </a:fld>
            <a:endParaRPr lang="en-US"/>
          </a:p>
        </p:txBody>
      </p:sp>
    </p:spTree>
    <p:extLst>
      <p:ext uri="{BB962C8B-B14F-4D97-AF65-F5344CB8AC3E}">
        <p14:creationId xmlns:p14="http://schemas.microsoft.com/office/powerpoint/2010/main" val="1529524154"/>
      </p:ext>
    </p:extLst>
  </p:cSld>
  <p:clrMapOvr>
    <a:masterClrMapping/>
  </p:clrMapOvr>
  <p:transition spd="slow" advTm="8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n-US"/>
          </a:p>
        </p:txBody>
      </p:sp>
      <p:sp>
        <p:nvSpPr>
          <p:cNvPr id="4" name="3 Marcador de pie de página"/>
          <p:cNvSpPr>
            <a:spLocks noGrp="1"/>
          </p:cNvSpPr>
          <p:nvPr>
            <p:ph type="ftr" sz="quarter" idx="11"/>
          </p:nvPr>
        </p:nvSpPr>
        <p:spPr/>
        <p:txBody>
          <a:bodyPr/>
          <a:lstStyle>
            <a:lvl1pPr>
              <a:defRPr/>
            </a:lvl1pPr>
          </a:lstStyle>
          <a:p>
            <a:endParaRPr lang="en-US"/>
          </a:p>
        </p:txBody>
      </p:sp>
      <p:sp>
        <p:nvSpPr>
          <p:cNvPr id="5" name="4 Marcador de número de diapositiva"/>
          <p:cNvSpPr>
            <a:spLocks noGrp="1"/>
          </p:cNvSpPr>
          <p:nvPr>
            <p:ph type="sldNum" sz="quarter" idx="12"/>
          </p:nvPr>
        </p:nvSpPr>
        <p:spPr/>
        <p:txBody>
          <a:bodyPr/>
          <a:lstStyle>
            <a:lvl1pPr>
              <a:defRPr/>
            </a:lvl1pPr>
          </a:lstStyle>
          <a:p>
            <a:fld id="{DBE69FAF-4F8C-4E61-A042-DBDF5066DC98}" type="slidenum">
              <a:rPr lang="en-US"/>
              <a:pPr/>
              <a:t>‹Nº›</a:t>
            </a:fld>
            <a:endParaRPr lang="en-US"/>
          </a:p>
        </p:txBody>
      </p:sp>
    </p:spTree>
    <p:extLst>
      <p:ext uri="{BB962C8B-B14F-4D97-AF65-F5344CB8AC3E}">
        <p14:creationId xmlns:p14="http://schemas.microsoft.com/office/powerpoint/2010/main" val="2612470535"/>
      </p:ext>
    </p:extLst>
  </p:cSld>
  <p:clrMapOvr>
    <a:masterClrMapping/>
  </p:clrMapOvr>
  <p:transition spd="slow" advTm="8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n-US"/>
          </a:p>
        </p:txBody>
      </p:sp>
      <p:sp>
        <p:nvSpPr>
          <p:cNvPr id="3" name="2 Marcador de pie de página"/>
          <p:cNvSpPr>
            <a:spLocks noGrp="1"/>
          </p:cNvSpPr>
          <p:nvPr>
            <p:ph type="ftr" sz="quarter" idx="11"/>
          </p:nvPr>
        </p:nvSpPr>
        <p:spPr/>
        <p:txBody>
          <a:bodyPr/>
          <a:lstStyle>
            <a:lvl1pPr>
              <a:defRPr/>
            </a:lvl1pPr>
          </a:lstStyle>
          <a:p>
            <a:endParaRPr lang="en-US"/>
          </a:p>
        </p:txBody>
      </p:sp>
      <p:sp>
        <p:nvSpPr>
          <p:cNvPr id="4" name="3 Marcador de número de diapositiva"/>
          <p:cNvSpPr>
            <a:spLocks noGrp="1"/>
          </p:cNvSpPr>
          <p:nvPr>
            <p:ph type="sldNum" sz="quarter" idx="12"/>
          </p:nvPr>
        </p:nvSpPr>
        <p:spPr/>
        <p:txBody>
          <a:bodyPr/>
          <a:lstStyle>
            <a:lvl1pPr>
              <a:defRPr/>
            </a:lvl1pPr>
          </a:lstStyle>
          <a:p>
            <a:fld id="{41A6FC3A-0A3F-472B-9AA9-AA9DA811FF1C}" type="slidenum">
              <a:rPr lang="en-US"/>
              <a:pPr/>
              <a:t>‹Nº›</a:t>
            </a:fld>
            <a:endParaRPr lang="en-US"/>
          </a:p>
        </p:txBody>
      </p:sp>
    </p:spTree>
    <p:extLst>
      <p:ext uri="{BB962C8B-B14F-4D97-AF65-F5344CB8AC3E}">
        <p14:creationId xmlns:p14="http://schemas.microsoft.com/office/powerpoint/2010/main" val="650426356"/>
      </p:ext>
    </p:extLst>
  </p:cSld>
  <p:clrMapOvr>
    <a:masterClrMapping/>
  </p:clrMapOvr>
  <p:transition spd="slow" advTm="8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n-US"/>
          </a:p>
        </p:txBody>
      </p:sp>
      <p:sp>
        <p:nvSpPr>
          <p:cNvPr id="6" name="5 Marcador de pie de página"/>
          <p:cNvSpPr>
            <a:spLocks noGrp="1"/>
          </p:cNvSpPr>
          <p:nvPr>
            <p:ph type="ftr" sz="quarter" idx="11"/>
          </p:nvPr>
        </p:nvSpPr>
        <p:spPr/>
        <p:txBody>
          <a:bodyPr/>
          <a:lstStyle>
            <a:lvl1pPr>
              <a:defRPr/>
            </a:lvl1pPr>
          </a:lstStyle>
          <a:p>
            <a:endParaRPr lang="en-US"/>
          </a:p>
        </p:txBody>
      </p:sp>
      <p:sp>
        <p:nvSpPr>
          <p:cNvPr id="7" name="6 Marcador de número de diapositiva"/>
          <p:cNvSpPr>
            <a:spLocks noGrp="1"/>
          </p:cNvSpPr>
          <p:nvPr>
            <p:ph type="sldNum" sz="quarter" idx="12"/>
          </p:nvPr>
        </p:nvSpPr>
        <p:spPr/>
        <p:txBody>
          <a:bodyPr/>
          <a:lstStyle>
            <a:lvl1pPr>
              <a:defRPr/>
            </a:lvl1pPr>
          </a:lstStyle>
          <a:p>
            <a:fld id="{62CAAC0A-C3F7-4D8C-837D-2E3B11F932DE}" type="slidenum">
              <a:rPr lang="en-US"/>
              <a:pPr/>
              <a:t>‹Nº›</a:t>
            </a:fld>
            <a:endParaRPr lang="en-US"/>
          </a:p>
        </p:txBody>
      </p:sp>
    </p:spTree>
    <p:extLst>
      <p:ext uri="{BB962C8B-B14F-4D97-AF65-F5344CB8AC3E}">
        <p14:creationId xmlns:p14="http://schemas.microsoft.com/office/powerpoint/2010/main" val="304417425"/>
      </p:ext>
    </p:extLst>
  </p:cSld>
  <p:clrMapOvr>
    <a:masterClrMapping/>
  </p:clrMapOvr>
  <p:transition spd="slow" advTm="8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n-US"/>
          </a:p>
        </p:txBody>
      </p:sp>
      <p:sp>
        <p:nvSpPr>
          <p:cNvPr id="6" name="5 Marcador de pie de página"/>
          <p:cNvSpPr>
            <a:spLocks noGrp="1"/>
          </p:cNvSpPr>
          <p:nvPr>
            <p:ph type="ftr" sz="quarter" idx="11"/>
          </p:nvPr>
        </p:nvSpPr>
        <p:spPr/>
        <p:txBody>
          <a:bodyPr/>
          <a:lstStyle>
            <a:lvl1pPr>
              <a:defRPr/>
            </a:lvl1pPr>
          </a:lstStyle>
          <a:p>
            <a:endParaRPr lang="en-US"/>
          </a:p>
        </p:txBody>
      </p:sp>
      <p:sp>
        <p:nvSpPr>
          <p:cNvPr id="7" name="6 Marcador de número de diapositiva"/>
          <p:cNvSpPr>
            <a:spLocks noGrp="1"/>
          </p:cNvSpPr>
          <p:nvPr>
            <p:ph type="sldNum" sz="quarter" idx="12"/>
          </p:nvPr>
        </p:nvSpPr>
        <p:spPr/>
        <p:txBody>
          <a:bodyPr/>
          <a:lstStyle>
            <a:lvl1pPr>
              <a:defRPr/>
            </a:lvl1pPr>
          </a:lstStyle>
          <a:p>
            <a:fld id="{A322DABA-0906-4ED9-AB7B-9D9B20DC4DDC}" type="slidenum">
              <a:rPr lang="en-US"/>
              <a:pPr/>
              <a:t>‹Nº›</a:t>
            </a:fld>
            <a:endParaRPr lang="en-US"/>
          </a:p>
        </p:txBody>
      </p:sp>
    </p:spTree>
    <p:extLst>
      <p:ext uri="{BB962C8B-B14F-4D97-AF65-F5344CB8AC3E}">
        <p14:creationId xmlns:p14="http://schemas.microsoft.com/office/powerpoint/2010/main" val="1698234236"/>
      </p:ext>
    </p:extLst>
  </p:cSld>
  <p:clrMapOvr>
    <a:masterClrMapping/>
  </p:clrMapOvr>
  <p:transition spd="slow" advTm="8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3F66CA59-9D5C-48A0-90B8-E1EEB3521C39}" type="slidenum">
              <a:rPr lang="en-US"/>
              <a:pPr/>
              <a:t>‹Nº›</a:t>
            </a:fld>
            <a:endParaRPr lang="en-US"/>
          </a:p>
        </p:txBody>
      </p:sp>
    </p:spTree>
    <p:extLst>
      <p:ext uri="{BB962C8B-B14F-4D97-AF65-F5344CB8AC3E}">
        <p14:creationId xmlns:p14="http://schemas.microsoft.com/office/powerpoint/2010/main" val="3502386855"/>
      </p:ext>
    </p:extLst>
  </p:cSld>
  <p:clrMapOvr>
    <a:masterClrMapping/>
  </p:clrMapOvr>
  <p:transition spd="slow" advTm="8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E2A54211-9F24-4E7A-8887-5DEBF214744A}" type="slidenum">
              <a:rPr lang="en-US"/>
              <a:pPr/>
              <a:t>‹Nº›</a:t>
            </a:fld>
            <a:endParaRPr lang="en-US"/>
          </a:p>
        </p:txBody>
      </p:sp>
    </p:spTree>
    <p:extLst>
      <p:ext uri="{BB962C8B-B14F-4D97-AF65-F5344CB8AC3E}">
        <p14:creationId xmlns:p14="http://schemas.microsoft.com/office/powerpoint/2010/main" val="265744489"/>
      </p:ext>
    </p:extLst>
  </p:cSld>
  <p:clrMapOvr>
    <a:masterClrMapping/>
  </p:clrMapOvr>
  <p:transition spd="slow" advTm="8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4295594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endParaRPr lang="en-US" smtClean="0"/>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smtClean="0"/>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7194EFA6-3C8C-47DD-A9E3-1E307C96E187}" type="slidenum">
              <a:rPr lang="en-US"/>
              <a:pPr/>
              <a:t>‹Nº›</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8000"/>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8" Type="http://schemas.openxmlformats.org/officeDocument/2006/relationships/image" Target="../media/image40.png"/><Relationship Id="rId13" Type="http://schemas.openxmlformats.org/officeDocument/2006/relationships/hyperlink" Target="https://vk.com/mispps" TargetMode="External"/><Relationship Id="rId3" Type="http://schemas.openxmlformats.org/officeDocument/2006/relationships/image" Target="../media/image37.png"/><Relationship Id="rId7" Type="http://schemas.openxmlformats.org/officeDocument/2006/relationships/hyperlink" Target="https://www.facebook.com/mispps" TargetMode="External"/><Relationship Id="rId12" Type="http://schemas.openxmlformats.org/officeDocument/2006/relationships/image" Target="../media/image4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9.png"/><Relationship Id="rId11" Type="http://schemas.openxmlformats.org/officeDocument/2006/relationships/hyperlink" Target="https://plus.google.com/+Mispps/" TargetMode="External"/><Relationship Id="rId5" Type="http://schemas.openxmlformats.org/officeDocument/2006/relationships/image" Target="../media/image38.png"/><Relationship Id="rId10" Type="http://schemas.openxmlformats.org/officeDocument/2006/relationships/image" Target="../media/image4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2052" name="Picture 4" descr="boalefalls"/>
          <p:cNvPicPr>
            <a:picLocks noChangeAspect="1" noChangeArrowheads="1"/>
          </p:cNvPicPr>
          <p:nvPr/>
        </p:nvPicPr>
        <p:blipFill>
          <a:blip r:embed="rId4">
            <a:lum bright="70000" contrast="-70000"/>
            <a:extLst>
              <a:ext uri="{28A0092B-C50C-407E-A947-70E740481C1C}">
                <a14:useLocalDpi xmlns:a14="http://schemas.microsoft.com/office/drawing/2010/main" val="0"/>
              </a:ext>
            </a:extLst>
          </a:blip>
          <a:srcRect/>
          <a:stretch>
            <a:fillRect/>
          </a:stretch>
        </p:blipFill>
        <p:spPr bwMode="auto">
          <a:xfrm>
            <a:off x="609600" y="776288"/>
            <a:ext cx="7924800" cy="5305425"/>
          </a:xfrm>
          <a:prstGeom prst="rect">
            <a:avLst/>
          </a:prstGeom>
          <a:noFill/>
          <a:extLst>
            <a:ext uri="{909E8E84-426E-40DD-AFC4-6F175D3DCCD1}">
              <a14:hiddenFill xmlns:a14="http://schemas.microsoft.com/office/drawing/2010/main">
                <a:solidFill>
                  <a:srgbClr val="FFFFFF"/>
                </a:solidFill>
              </a14:hiddenFill>
            </a:ext>
          </a:extLst>
        </p:spPr>
      </p:pic>
      <p:sp>
        <p:nvSpPr>
          <p:cNvPr id="2053" name="WordArt 5"/>
          <p:cNvSpPr>
            <a:spLocks noChangeArrowheads="1" noChangeShapeType="1" noTextEdit="1"/>
          </p:cNvSpPr>
          <p:nvPr/>
        </p:nvSpPr>
        <p:spPr bwMode="auto">
          <a:xfrm>
            <a:off x="1752600" y="1066800"/>
            <a:ext cx="4895850" cy="116205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scene3d>
              <a:camera prst="legacyPerspectiveTopLeft"/>
              <a:lightRig rig="legacyNormal3" dir="r"/>
            </a:scene3d>
            <a:sp3d extrusionH="201600" prstMaterial="legacyMetal">
              <a:extrusionClr>
                <a:srgbClr val="FFFFFF"/>
              </a:extrusionClr>
            </a:sp3d>
          </a:bodyPr>
          <a:lstStyle/>
          <a:p>
            <a:pPr algn="ctr"/>
            <a:r>
              <a:rPr lang="es-ES" sz="4000" b="1" kern="10" dirty="0" smtClean="0">
                <a:ln w="9525">
                  <a:round/>
                  <a:headEnd/>
                  <a:tailEnd/>
                </a:ln>
                <a:gradFill rotWithShape="0">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1"/>
                </a:gradFill>
                <a:latin typeface="Times New Roman"/>
                <a:cs typeface="Times New Roman"/>
              </a:rPr>
              <a:t>REPUBLICA</a:t>
            </a:r>
          </a:p>
          <a:p>
            <a:pPr algn="ctr"/>
            <a:r>
              <a:rPr lang="es-ES" sz="4000" b="1" kern="10" smtClean="0">
                <a:ln w="9525">
                  <a:round/>
                  <a:headEnd/>
                  <a:tailEnd/>
                </a:ln>
                <a:gradFill rotWithShape="0">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1"/>
                </a:gradFill>
                <a:latin typeface="Times New Roman"/>
                <a:cs typeface="Times New Roman"/>
              </a:rPr>
              <a:t>CENTRAL  AFRICANA</a:t>
            </a:r>
            <a:endParaRPr lang="es-ES" sz="4000" b="1" kern="10" dirty="0">
              <a:ln w="9525">
                <a:round/>
                <a:headEnd/>
                <a:tailEnd/>
              </a:ln>
              <a:gradFill rotWithShape="0">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1"/>
              </a:gradFill>
              <a:latin typeface="Times New Roman"/>
              <a:cs typeface="Times New Roman"/>
            </a:endParaRPr>
          </a:p>
        </p:txBody>
      </p:sp>
      <p:pic>
        <p:nvPicPr>
          <p:cNvPr id="2054" name="Picture 6" descr="85px-Central-african-republic_hi_res_d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10400" y="792163"/>
            <a:ext cx="1447800" cy="1447800"/>
          </a:xfrm>
          <a:prstGeom prst="rect">
            <a:avLst/>
          </a:prstGeom>
          <a:noFill/>
          <a:extLst>
            <a:ext uri="{909E8E84-426E-40DD-AFC4-6F175D3DCCD1}">
              <a14:hiddenFill xmlns:a14="http://schemas.microsoft.com/office/drawing/2010/main">
                <a:solidFill>
                  <a:srgbClr val="FFFFFF"/>
                </a:solidFill>
              </a14:hiddenFill>
            </a:ext>
          </a:extLst>
        </p:spPr>
      </p:pic>
      <p:sp>
        <p:nvSpPr>
          <p:cNvPr id="2055" name="Rectangle 7"/>
          <p:cNvSpPr>
            <a:spLocks noChangeArrowheads="1"/>
          </p:cNvSpPr>
          <p:nvPr/>
        </p:nvSpPr>
        <p:spPr bwMode="auto">
          <a:xfrm rot="10800000" flipV="1">
            <a:off x="3419475" y="6475891"/>
            <a:ext cx="23050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fld id="{E536B0D7-9AC3-4907-854E-8EF8B72CC13F}" type="datetime9">
              <a:rPr lang="ro-RO" b="1">
                <a:solidFill>
                  <a:schemeClr val="bg2"/>
                </a:solidFill>
              </a:rPr>
              <a:pPr/>
              <a:t>26.11.2020 11:18:10</a:t>
            </a:fld>
            <a:endParaRPr lang="en-US" b="1" dirty="0">
              <a:solidFill>
                <a:schemeClr val="bg2"/>
              </a:solidFill>
            </a:endParaRPr>
          </a:p>
        </p:txBody>
      </p:sp>
      <p:pic>
        <p:nvPicPr>
          <p:cNvPr id="2056" name="Picture 8" descr="Bongo-01"/>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990600" y="3276600"/>
            <a:ext cx="1766888" cy="1943100"/>
          </a:xfrm>
          <a:prstGeom prst="rect">
            <a:avLst/>
          </a:prstGeom>
          <a:noFill/>
          <a:extLst>
            <a:ext uri="{909E8E84-426E-40DD-AFC4-6F175D3DCCD1}">
              <a14:hiddenFill xmlns:a14="http://schemas.microsoft.com/office/drawing/2010/main">
                <a:solidFill>
                  <a:srgbClr val="FFFFFF"/>
                </a:solidFill>
              </a14:hiddenFill>
            </a:ext>
          </a:extLst>
        </p:spPr>
      </p:pic>
      <p:sp>
        <p:nvSpPr>
          <p:cNvPr id="2057" name="WordArt 9"/>
          <p:cNvSpPr>
            <a:spLocks noChangeArrowheads="1" noChangeShapeType="1" noTextEdit="1"/>
          </p:cNvSpPr>
          <p:nvPr/>
        </p:nvSpPr>
        <p:spPr bwMode="auto">
          <a:xfrm>
            <a:off x="685800" y="5638800"/>
            <a:ext cx="1600200" cy="40005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scene3d>
              <a:camera prst="legacyPerspectiveTopLeft"/>
              <a:lightRig rig="legacyNormal3" dir="r"/>
            </a:scene3d>
            <a:sp3d extrusionH="201600" prstMaterial="legacyMetal">
              <a:extrusionClr>
                <a:srgbClr val="FFFFFF"/>
              </a:extrusionClr>
            </a:sp3d>
          </a:bodyPr>
          <a:lstStyle/>
          <a:p>
            <a:pPr algn="ctr"/>
            <a:r>
              <a:rPr lang="es-ES" sz="2800" b="1" kern="10">
                <a:ln w="9525">
                  <a:round/>
                  <a:headEnd/>
                  <a:tailEnd/>
                </a:ln>
                <a:gradFill rotWithShape="0">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1"/>
                </a:gradFill>
                <a:latin typeface="Times New Roman"/>
                <a:cs typeface="Times New Roman"/>
              </a:rPr>
              <a:t>Salif Keita</a:t>
            </a:r>
          </a:p>
        </p:txBody>
      </p:sp>
      <p:sp>
        <p:nvSpPr>
          <p:cNvPr id="2058" name="WordArt 10"/>
          <p:cNvSpPr>
            <a:spLocks noChangeArrowheads="1" noChangeShapeType="1" noTextEdit="1"/>
          </p:cNvSpPr>
          <p:nvPr/>
        </p:nvSpPr>
        <p:spPr bwMode="auto">
          <a:xfrm>
            <a:off x="914400" y="6096000"/>
            <a:ext cx="962025" cy="40005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scene3d>
              <a:camera prst="legacyPerspectiveTopLeft"/>
              <a:lightRig rig="legacyNormal3" dir="r"/>
            </a:scene3d>
            <a:sp3d extrusionH="201600" prstMaterial="legacyMetal">
              <a:extrusionClr>
                <a:srgbClr val="FFFFFF"/>
              </a:extrusionClr>
            </a:sp3d>
          </a:bodyPr>
          <a:lstStyle/>
          <a:p>
            <a:pPr algn="ctr"/>
            <a:r>
              <a:rPr lang="es-ES" sz="2800" b="1" kern="10">
                <a:ln w="9525">
                  <a:round/>
                  <a:headEnd/>
                  <a:tailEnd/>
                </a:ln>
                <a:gradFill rotWithShape="0">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1"/>
                </a:gradFill>
                <a:latin typeface="Times New Roman"/>
                <a:cs typeface="Times New Roman"/>
              </a:rPr>
              <a:t>Africa</a:t>
            </a:r>
          </a:p>
        </p:txBody>
      </p:sp>
      <p:sp>
        <p:nvSpPr>
          <p:cNvPr id="2060" name="WordArt 12"/>
          <p:cNvSpPr>
            <a:spLocks noChangeArrowheads="1" noChangeShapeType="1" noTextEdit="1"/>
          </p:cNvSpPr>
          <p:nvPr/>
        </p:nvSpPr>
        <p:spPr bwMode="auto">
          <a:xfrm>
            <a:off x="6172200" y="6172200"/>
            <a:ext cx="2495550" cy="32385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scene3d>
              <a:camera prst="legacyPerspectiveTopLeft"/>
              <a:lightRig rig="legacyNormal3" dir="r"/>
            </a:scene3d>
            <a:sp3d extrusionH="201600" prstMaterial="legacyMetal">
              <a:extrusionClr>
                <a:srgbClr val="FFFFFF"/>
              </a:extrusionClr>
            </a:sp3d>
          </a:bodyPr>
          <a:lstStyle/>
          <a:p>
            <a:pPr algn="ctr"/>
            <a:r>
              <a:rPr lang="es-ES" sz="2800" b="1" kern="10">
                <a:ln w="9525">
                  <a:round/>
                  <a:headEnd/>
                  <a:tailEnd/>
                </a:ln>
                <a:gradFill rotWithShape="0">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1"/>
                </a:gradFill>
                <a:latin typeface="Times New Roman"/>
                <a:cs typeface="Times New Roman"/>
              </a:rPr>
              <a:t>You Love Africa</a:t>
            </a:r>
          </a:p>
        </p:txBody>
      </p:sp>
    </p:spTree>
  </p:cSld>
  <p:clrMapOvr>
    <a:masterClrMapping/>
  </p:clrMapOvr>
  <p:transition spd="slow" advTm="5000">
    <p:sndAc>
      <p:stSnd>
        <p:snd r:embed="rId3" name="Salif_Keita_Africa.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076" name="Picture 4" descr="24960447ctlgfla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2800" y="533400"/>
            <a:ext cx="1524000" cy="1019175"/>
          </a:xfrm>
          <a:prstGeom prst="rect">
            <a:avLst/>
          </a:prstGeom>
          <a:noFill/>
          <a:extLst>
            <a:ext uri="{909E8E84-426E-40DD-AFC4-6F175D3DCCD1}">
              <a14:hiddenFill xmlns:a14="http://schemas.microsoft.com/office/drawing/2010/main">
                <a:solidFill>
                  <a:srgbClr val="FFFFFF"/>
                </a:solidFill>
              </a14:hiddenFill>
            </a:ext>
          </a:extLst>
        </p:spPr>
      </p:pic>
      <p:pic>
        <p:nvPicPr>
          <p:cNvPr id="3077" name="Picture 5" descr="centralafricanrepublic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8200" y="2286000"/>
            <a:ext cx="3890963" cy="4191000"/>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central_african_republic_sm"/>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 y="685800"/>
            <a:ext cx="3733800" cy="33670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8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BANGU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8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16386" name="Picture 2" descr="ubangirivernearbangui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785813"/>
            <a:ext cx="7848600" cy="52355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8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15362" name="Picture 2" descr="boalefall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776288"/>
            <a:ext cx="7924800" cy="53054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8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14338" name="Picture 2" descr="swimatyourownris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725488"/>
            <a:ext cx="8077200" cy="54070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8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13314" name="Picture 2" descr="90152700fo6uvpl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674688"/>
            <a:ext cx="8229600" cy="55086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8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12290" name="Picture 2" descr="93361254avjegun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250825"/>
            <a:ext cx="8229600" cy="63563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8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11266" name="Picture 2" descr="pygmyselephantsbayang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400050"/>
            <a:ext cx="8077200" cy="60579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8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10242" name="Picture 2" descr="pirogueontheriverbangu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722313"/>
            <a:ext cx="8077200" cy="5411787"/>
          </a:xfrm>
          <a:prstGeom prst="rect">
            <a:avLst/>
          </a:prstGeom>
          <a:noFill/>
          <a:extLst>
            <a:ext uri="{909E8E84-426E-40DD-AFC4-6F175D3DCCD1}">
              <a14:hiddenFill xmlns:a14="http://schemas.microsoft.com/office/drawing/2010/main">
                <a:solidFill>
                  <a:srgbClr val="FFFFFF"/>
                </a:solidFill>
              </a14:hiddenFill>
            </a:ext>
          </a:extLst>
        </p:spPr>
      </p:pic>
      <p:sp>
        <p:nvSpPr>
          <p:cNvPr id="10244" name="Rectangle 4"/>
          <p:cNvSpPr>
            <a:spLocks noChangeArrowheads="1"/>
          </p:cNvSpPr>
          <p:nvPr/>
        </p:nvSpPr>
        <p:spPr bwMode="auto">
          <a:xfrm>
            <a:off x="5410200" y="6172200"/>
            <a:ext cx="3200400" cy="304800"/>
          </a:xfrm>
          <a:prstGeom prst="rect">
            <a:avLst/>
          </a:prstGeom>
          <a:solidFill>
            <a:schemeClr val="accent1">
              <a:alpha val="39999"/>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t>Pirogue on the River-Bangui</a:t>
            </a:r>
          </a:p>
        </p:txBody>
      </p:sp>
    </p:spTree>
  </p:cSld>
  <p:clrMapOvr>
    <a:masterClrMapping/>
  </p:clrMapOvr>
  <p:transition spd="slow" advTm="8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9218" name="Picture 2" descr="bangu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725488"/>
            <a:ext cx="8077200" cy="54070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8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8194" name="Picture 2" descr="90152699ugusb5b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76475" y="0"/>
            <a:ext cx="459105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8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18434" name="Picture 2" descr="86760862zsp5m3vj"/>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463550"/>
            <a:ext cx="8229600" cy="59309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8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4098" name="Picture 2" descr="86761224hjpe93f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622300"/>
            <a:ext cx="8305800" cy="556101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8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21506" name="Picture 2" descr="90152704aepvjn7v"/>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250825"/>
            <a:ext cx="8229600" cy="63563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8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20482" name="Picture 2" descr="106944659gmx4ojb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617538"/>
            <a:ext cx="8382000" cy="56229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8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19458" name="Picture 2" descr="childrenatbossangoamar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36525"/>
            <a:ext cx="8229600" cy="65833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8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5842" name="Picture 2" descr="feminineconspirac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898525"/>
            <a:ext cx="7772400" cy="51625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8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4818" name="Picture 2" descr="musictorowb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128588"/>
            <a:ext cx="8458200" cy="65420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8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3794" name="Picture 2" descr="ngomberiverdanc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623888"/>
            <a:ext cx="8382000" cy="56102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8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2770" name="Picture 2" descr="traditionaldancers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133350"/>
            <a:ext cx="8458200" cy="65325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8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1746" name="Picture 2" descr="933612472dfyjum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76475" y="0"/>
            <a:ext cx="459105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8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0722" name="Picture 2" descr="1069446542ig8nr6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19288" y="0"/>
            <a:ext cx="5305425"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8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29698" name="Picture 2" descr="tradtionalwrestler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19288" y="0"/>
            <a:ext cx="5305425"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8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28674" name="Picture 2" descr="fulanicattlem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76200"/>
            <a:ext cx="8382000" cy="67056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800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27650" name="Picture 2" descr="travell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246063"/>
            <a:ext cx="8229600" cy="63658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8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26626" name="Picture 2" descr="90152703nzg4q5t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19288" y="0"/>
            <a:ext cx="5305425"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8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6868" name="Picture 4" descr="920255158_b93f58524f_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77825"/>
            <a:ext cx="9144000" cy="61007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800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41986" name="Picture 2" descr="coscentralafricanrepubli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554038"/>
            <a:ext cx="7772400" cy="56403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8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40962" name="Picture 2" descr="xin_080504211626035250669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6800" y="727075"/>
            <a:ext cx="6934200" cy="54641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800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9938" name="Picture 2" descr="838922951_049f08e07c_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77825"/>
            <a:ext cx="9144000" cy="61007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800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8914" name="Picture 2" descr="central_african_republic_1_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457200"/>
            <a:ext cx="7848600" cy="58864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800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7890" name="Picture 2" descr="central_african_republic_1_0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457200"/>
            <a:ext cx="7848600" cy="58864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8000"/>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7170" name="Rectangle 2"/>
          <p:cNvSpPr>
            <a:spLocks noChangeArrowheads="1"/>
          </p:cNvSpPr>
          <p:nvPr/>
        </p:nvSpPr>
        <p:spPr bwMode="auto">
          <a:xfrm>
            <a:off x="304800" y="725170"/>
            <a:ext cx="8464550" cy="59093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es-ES" dirty="0" smtClean="0">
                <a:solidFill>
                  <a:schemeClr val="bg1"/>
                </a:solidFill>
              </a:rPr>
              <a:t>La República Centroafricana (RCA) (francés: </a:t>
            </a:r>
            <a:r>
              <a:rPr lang="es-ES" dirty="0" err="1" smtClean="0">
                <a:solidFill>
                  <a:schemeClr val="bg1"/>
                </a:solidFill>
              </a:rPr>
              <a:t>République</a:t>
            </a:r>
            <a:r>
              <a:rPr lang="es-ES" dirty="0" smtClean="0">
                <a:solidFill>
                  <a:schemeClr val="bg1"/>
                </a:solidFill>
              </a:rPr>
              <a:t> </a:t>
            </a:r>
            <a:r>
              <a:rPr lang="es-ES" dirty="0" err="1" smtClean="0">
                <a:solidFill>
                  <a:schemeClr val="bg1"/>
                </a:solidFill>
              </a:rPr>
              <a:t>centrafricaine</a:t>
            </a:r>
            <a:r>
              <a:rPr lang="es-ES" dirty="0" smtClean="0">
                <a:solidFill>
                  <a:schemeClr val="bg1"/>
                </a:solidFill>
              </a:rPr>
              <a:t>, pronunciado: [</a:t>
            </a:r>
            <a:r>
              <a:rPr lang="es-ES" dirty="0" err="1" smtClean="0">
                <a:solidFill>
                  <a:schemeClr val="bg1"/>
                </a:solidFill>
              </a:rPr>
              <a:t>ʀepyblik</a:t>
            </a:r>
            <a:r>
              <a:rPr lang="es-ES" dirty="0" smtClean="0">
                <a:solidFill>
                  <a:schemeClr val="bg1"/>
                </a:solidFill>
              </a:rPr>
              <a:t> </a:t>
            </a:r>
            <a:r>
              <a:rPr lang="es-ES" dirty="0" err="1" smtClean="0">
                <a:solidFill>
                  <a:schemeClr val="bg1"/>
                </a:solidFill>
              </a:rPr>
              <a:t>sɑ̃trʀafrʀikɛn</a:t>
            </a:r>
            <a:r>
              <a:rPr lang="es-ES" dirty="0" smtClean="0">
                <a:solidFill>
                  <a:schemeClr val="bg1"/>
                </a:solidFill>
              </a:rPr>
              <a:t>], o </a:t>
            </a:r>
            <a:r>
              <a:rPr lang="es-ES" dirty="0" err="1" smtClean="0">
                <a:solidFill>
                  <a:schemeClr val="bg1"/>
                </a:solidFill>
              </a:rPr>
              <a:t>Centrafrique</a:t>
            </a:r>
            <a:r>
              <a:rPr lang="es-ES" dirty="0" smtClean="0">
                <a:solidFill>
                  <a:schemeClr val="bg1"/>
                </a:solidFill>
              </a:rPr>
              <a:t> [</a:t>
            </a:r>
            <a:r>
              <a:rPr lang="es-ES" dirty="0" err="1" smtClean="0">
                <a:solidFill>
                  <a:schemeClr val="bg1"/>
                </a:solidFill>
              </a:rPr>
              <a:t>saɑ̃tʀrafʀik</a:t>
            </a:r>
            <a:r>
              <a:rPr lang="es-ES" dirty="0" smtClean="0">
                <a:solidFill>
                  <a:schemeClr val="bg1"/>
                </a:solidFill>
              </a:rPr>
              <a:t>]; Sango </a:t>
            </a:r>
            <a:r>
              <a:rPr lang="es-ES" dirty="0" err="1" smtClean="0">
                <a:solidFill>
                  <a:schemeClr val="bg1"/>
                </a:solidFill>
              </a:rPr>
              <a:t>Ködörösêse</a:t>
            </a:r>
            <a:r>
              <a:rPr lang="es-ES" dirty="0" smtClean="0">
                <a:solidFill>
                  <a:schemeClr val="bg1"/>
                </a:solidFill>
              </a:rPr>
              <a:t> </a:t>
            </a:r>
            <a:r>
              <a:rPr lang="es-ES" dirty="0" err="1" smtClean="0">
                <a:solidFill>
                  <a:schemeClr val="bg1"/>
                </a:solidFill>
              </a:rPr>
              <a:t>tî</a:t>
            </a:r>
            <a:r>
              <a:rPr lang="es-ES" dirty="0" smtClean="0">
                <a:solidFill>
                  <a:schemeClr val="bg1"/>
                </a:solidFill>
              </a:rPr>
              <a:t> </a:t>
            </a:r>
            <a:r>
              <a:rPr lang="es-ES" dirty="0" err="1" smtClean="0">
                <a:solidFill>
                  <a:schemeClr val="bg1"/>
                </a:solidFill>
              </a:rPr>
              <a:t>Bêafrîka</a:t>
            </a:r>
            <a:r>
              <a:rPr lang="es-ES" dirty="0" smtClean="0">
                <a:solidFill>
                  <a:schemeClr val="bg1"/>
                </a:solidFill>
              </a:rPr>
              <a:t>), es un país sin salida al mar en África Central. Limita con Chad al norte, Sudán al este, la República del Congo y la República Democrática del Congo al sur y Camerún al oeste.</a:t>
            </a:r>
          </a:p>
          <a:p>
            <a:pPr algn="ctr"/>
            <a:r>
              <a:rPr lang="es-ES" dirty="0" smtClean="0">
                <a:solidFill>
                  <a:schemeClr val="bg1"/>
                </a:solidFill>
              </a:rPr>
              <a:t>La mayor parte de la República Centroafricana consiste en sabanas </a:t>
            </a:r>
            <a:r>
              <a:rPr lang="es-ES" dirty="0" err="1" smtClean="0">
                <a:solidFill>
                  <a:schemeClr val="bg1"/>
                </a:solidFill>
              </a:rPr>
              <a:t>sudano</a:t>
            </a:r>
            <a:r>
              <a:rPr lang="es-ES" dirty="0" smtClean="0">
                <a:solidFill>
                  <a:schemeClr val="bg1"/>
                </a:solidFill>
              </a:rPr>
              <a:t>-guineanas, pero también incluye una zona </a:t>
            </a:r>
            <a:r>
              <a:rPr lang="es-ES" dirty="0" err="1" smtClean="0">
                <a:solidFill>
                  <a:schemeClr val="bg1"/>
                </a:solidFill>
              </a:rPr>
              <a:t>sahelo</a:t>
            </a:r>
            <a:r>
              <a:rPr lang="es-ES" dirty="0" smtClean="0">
                <a:solidFill>
                  <a:schemeClr val="bg1"/>
                </a:solidFill>
              </a:rPr>
              <a:t>-sudanesa en el norte y una zona de bosque ecuatorial en el sur. Dos tercios del país se encuentran en las cuencas del río </a:t>
            </a:r>
            <a:r>
              <a:rPr lang="es-ES" dirty="0" err="1" smtClean="0">
                <a:solidFill>
                  <a:schemeClr val="bg1"/>
                </a:solidFill>
              </a:rPr>
              <a:t>Ubangi</a:t>
            </a:r>
            <a:r>
              <a:rPr lang="es-ES" dirty="0" smtClean="0">
                <a:solidFill>
                  <a:schemeClr val="bg1"/>
                </a:solidFill>
              </a:rPr>
              <a:t>, que fluye hacia el sur hacia el río Congo, mientras que el tercio restante se encuentra en la cuenca del río Chari, que fluye hacia el norte hacia el lago Chad.</a:t>
            </a:r>
          </a:p>
          <a:p>
            <a:pPr algn="ctr"/>
            <a:r>
              <a:rPr lang="es-ES" dirty="0" smtClean="0">
                <a:solidFill>
                  <a:schemeClr val="bg1"/>
                </a:solidFill>
              </a:rPr>
              <a:t>Dado que la mayor parte del territorio se encuentra en las cuencas de los ríos </a:t>
            </a:r>
            <a:r>
              <a:rPr lang="es-ES" dirty="0" err="1" smtClean="0">
                <a:solidFill>
                  <a:schemeClr val="bg1"/>
                </a:solidFill>
              </a:rPr>
              <a:t>Ubangi</a:t>
            </a:r>
            <a:r>
              <a:rPr lang="es-ES" dirty="0" smtClean="0">
                <a:solidFill>
                  <a:schemeClr val="bg1"/>
                </a:solidFill>
              </a:rPr>
              <a:t> y </a:t>
            </a:r>
            <a:r>
              <a:rPr lang="es-ES" dirty="0" err="1" smtClean="0">
                <a:solidFill>
                  <a:schemeClr val="bg1"/>
                </a:solidFill>
              </a:rPr>
              <a:t>Shari</a:t>
            </a:r>
            <a:r>
              <a:rPr lang="es-ES" dirty="0" smtClean="0">
                <a:solidFill>
                  <a:schemeClr val="bg1"/>
                </a:solidFill>
              </a:rPr>
              <a:t>, los franceses llamaron a la colonia que excavó en esta región </a:t>
            </a:r>
            <a:r>
              <a:rPr lang="es-ES" dirty="0" err="1" smtClean="0">
                <a:solidFill>
                  <a:schemeClr val="bg1"/>
                </a:solidFill>
              </a:rPr>
              <a:t>Ubangi</a:t>
            </a:r>
            <a:r>
              <a:rPr lang="es-ES" dirty="0" smtClean="0">
                <a:solidFill>
                  <a:schemeClr val="bg1"/>
                </a:solidFill>
              </a:rPr>
              <a:t>-Chari, o </a:t>
            </a:r>
            <a:r>
              <a:rPr lang="es-ES" dirty="0" err="1" smtClean="0">
                <a:solidFill>
                  <a:schemeClr val="bg1"/>
                </a:solidFill>
              </a:rPr>
              <a:t>Oubangui</a:t>
            </a:r>
            <a:r>
              <a:rPr lang="es-ES" dirty="0" smtClean="0">
                <a:solidFill>
                  <a:schemeClr val="bg1"/>
                </a:solidFill>
              </a:rPr>
              <a:t>-Chari en francés. Esta colonia francesa de </a:t>
            </a:r>
            <a:r>
              <a:rPr lang="es-ES" dirty="0" err="1" smtClean="0">
                <a:solidFill>
                  <a:schemeClr val="bg1"/>
                </a:solidFill>
              </a:rPr>
              <a:t>Ubangi</a:t>
            </a:r>
            <a:r>
              <a:rPr lang="es-ES" dirty="0" smtClean="0">
                <a:solidFill>
                  <a:schemeClr val="bg1"/>
                </a:solidFill>
              </a:rPr>
              <a:t>-Chari se convirtió en un territorio semiautónomo de la Comunidad francesa en 1958 y luego en una nación independiente el 13 de agosto de 1960. Durante más de tres décadas después de la independencia, la República Centroafricana fue gobernada por presidentes que no fueron elegidos en multipartidistas. elecciones democráticas o que tomaron el poder por la fuerza. El descontento local con este sistema se vio reforzado finalmente por la presión internacional, tras el final de la Guerra Fría.</a:t>
            </a:r>
            <a:endParaRPr lang="en-US" dirty="0">
              <a:solidFill>
                <a:schemeClr val="bg1"/>
              </a:solidFill>
            </a:endParaRPr>
          </a:p>
        </p:txBody>
      </p:sp>
      <p:sp>
        <p:nvSpPr>
          <p:cNvPr id="7171" name="Rectangle 3"/>
          <p:cNvSpPr>
            <a:spLocks noChangeArrowheads="1"/>
          </p:cNvSpPr>
          <p:nvPr/>
        </p:nvSpPr>
        <p:spPr bwMode="auto">
          <a:xfrm>
            <a:off x="3146425" y="387350"/>
            <a:ext cx="28511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b="1" dirty="0">
                <a:solidFill>
                  <a:schemeClr val="bg1"/>
                </a:solidFill>
              </a:rPr>
              <a:t>Central </a:t>
            </a:r>
            <a:r>
              <a:rPr lang="en-US" b="1" dirty="0" smtClean="0">
                <a:solidFill>
                  <a:schemeClr val="bg1"/>
                </a:solidFill>
              </a:rPr>
              <a:t>Africa </a:t>
            </a:r>
            <a:r>
              <a:rPr lang="en-US" b="1" dirty="0" err="1" smtClean="0">
                <a:solidFill>
                  <a:schemeClr val="bg1"/>
                </a:solidFill>
              </a:rPr>
              <a:t>Republica</a:t>
            </a:r>
            <a:endParaRPr lang="en-US" b="1" dirty="0">
              <a:solidFill>
                <a:schemeClr val="bg1"/>
              </a:solidFill>
            </a:endParaRPr>
          </a:p>
          <a:p>
            <a:pPr eaLnBrk="0" hangingPunct="0"/>
            <a:endParaRPr lang="en-US" dirty="0">
              <a:solidFill>
                <a:schemeClr val="tx2"/>
              </a:solidFill>
            </a:endParaRPr>
          </a:p>
        </p:txBody>
      </p:sp>
    </p:spTree>
  </p:cSld>
  <p:clrMapOvr>
    <a:masterClrMapping/>
  </p:clrMapOvr>
  <p:transition spd="slow" advTm="40000"/>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6146" name="Rectangle 2"/>
          <p:cNvSpPr>
            <a:spLocks noChangeArrowheads="1"/>
          </p:cNvSpPr>
          <p:nvPr/>
        </p:nvSpPr>
        <p:spPr bwMode="auto">
          <a:xfrm>
            <a:off x="533400" y="1445042"/>
            <a:ext cx="8210550" cy="42473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es-ES" dirty="0" smtClean="0">
                <a:solidFill>
                  <a:schemeClr val="bg1"/>
                </a:solidFill>
              </a:rPr>
              <a:t> Las primeras elecciones democráticas multipartidistas se llevaron a cabo en 1993 con recursos proporcionados por los donantes del país y la ayuda de la Oficina de Asuntos Electorales de la ONU. Llevaron a </a:t>
            </a:r>
            <a:r>
              <a:rPr lang="es-ES" dirty="0" err="1" smtClean="0">
                <a:solidFill>
                  <a:schemeClr val="bg1"/>
                </a:solidFill>
              </a:rPr>
              <a:t>Ange</a:t>
            </a:r>
            <a:r>
              <a:rPr lang="es-ES" dirty="0" smtClean="0">
                <a:solidFill>
                  <a:schemeClr val="bg1"/>
                </a:solidFill>
              </a:rPr>
              <a:t>-Félix </a:t>
            </a:r>
            <a:r>
              <a:rPr lang="es-ES" dirty="0" err="1" smtClean="0">
                <a:solidFill>
                  <a:schemeClr val="bg1"/>
                </a:solidFill>
              </a:rPr>
              <a:t>Patassé</a:t>
            </a:r>
            <a:r>
              <a:rPr lang="es-ES" dirty="0" smtClean="0">
                <a:solidFill>
                  <a:schemeClr val="bg1"/>
                </a:solidFill>
              </a:rPr>
              <a:t> al poder, pero el presidente </a:t>
            </a:r>
            <a:r>
              <a:rPr lang="es-ES" dirty="0" err="1" smtClean="0">
                <a:solidFill>
                  <a:schemeClr val="bg1"/>
                </a:solidFill>
              </a:rPr>
              <a:t>Patassé</a:t>
            </a:r>
            <a:r>
              <a:rPr lang="es-ES" dirty="0" smtClean="0">
                <a:solidFill>
                  <a:schemeClr val="bg1"/>
                </a:solidFill>
              </a:rPr>
              <a:t> perdió el apoyo popular y fue derrocado por el general François </a:t>
            </a:r>
            <a:r>
              <a:rPr lang="es-ES" dirty="0" err="1" smtClean="0">
                <a:solidFill>
                  <a:schemeClr val="bg1"/>
                </a:solidFill>
              </a:rPr>
              <a:t>Bozizé</a:t>
            </a:r>
            <a:r>
              <a:rPr lang="es-ES" dirty="0" smtClean="0">
                <a:solidFill>
                  <a:schemeClr val="bg1"/>
                </a:solidFill>
              </a:rPr>
              <a:t> respaldado por Francia en 2003. El general </a:t>
            </a:r>
            <a:r>
              <a:rPr lang="es-ES" dirty="0" err="1" smtClean="0">
                <a:solidFill>
                  <a:schemeClr val="bg1"/>
                </a:solidFill>
              </a:rPr>
              <a:t>Bozizé</a:t>
            </a:r>
            <a:r>
              <a:rPr lang="es-ES" dirty="0" smtClean="0">
                <a:solidFill>
                  <a:schemeClr val="bg1"/>
                </a:solidFill>
              </a:rPr>
              <a:t> ganó las elecciones democráticas en mayo de 2005. La incapacidad de pagar a los trabajadores del sector público provocó huelgas en 2007, lo que obligó a la dimisión del gobierno a principios de 2008. El 22 de enero de 2008 se nombró a un nuevo primer ministro, </a:t>
            </a:r>
            <a:r>
              <a:rPr lang="es-ES" dirty="0" err="1" smtClean="0">
                <a:solidFill>
                  <a:schemeClr val="bg1"/>
                </a:solidFill>
              </a:rPr>
              <a:t>Faustin-Archange</a:t>
            </a:r>
            <a:r>
              <a:rPr lang="es-ES" dirty="0" smtClean="0">
                <a:solidFill>
                  <a:schemeClr val="bg1"/>
                </a:solidFill>
              </a:rPr>
              <a:t> </a:t>
            </a:r>
            <a:r>
              <a:rPr lang="es-ES" dirty="0" err="1" smtClean="0">
                <a:solidFill>
                  <a:schemeClr val="bg1"/>
                </a:solidFill>
              </a:rPr>
              <a:t>Touadéra</a:t>
            </a:r>
            <a:r>
              <a:rPr lang="es-ES" dirty="0" smtClean="0">
                <a:solidFill>
                  <a:schemeClr val="bg1"/>
                </a:solidFill>
              </a:rPr>
              <a:t>.</a:t>
            </a:r>
          </a:p>
          <a:p>
            <a:pPr algn="ctr"/>
            <a:r>
              <a:rPr lang="es-ES" dirty="0" smtClean="0">
                <a:solidFill>
                  <a:schemeClr val="bg1"/>
                </a:solidFill>
              </a:rPr>
              <a:t>La República Centroafricana es uno de los países más pobres del mundo y uno de los diez países más pobres de África. El Índice de Desarrollo Humano de la República Centroafricana es de 0,369, lo que coloca al país en el puesto 179 de los 182 países con datos [4]. En 2001, la revista </a:t>
            </a:r>
            <a:r>
              <a:rPr lang="es-ES" dirty="0" err="1" smtClean="0">
                <a:solidFill>
                  <a:schemeClr val="bg1"/>
                </a:solidFill>
              </a:rPr>
              <a:t>The</a:t>
            </a:r>
            <a:r>
              <a:rPr lang="es-ES" dirty="0" smtClean="0">
                <a:solidFill>
                  <a:schemeClr val="bg1"/>
                </a:solidFill>
              </a:rPr>
              <a:t> </a:t>
            </a:r>
            <a:r>
              <a:rPr lang="es-ES" dirty="0" err="1" smtClean="0">
                <a:solidFill>
                  <a:schemeClr val="bg1"/>
                </a:solidFill>
              </a:rPr>
              <a:t>Ecologist</a:t>
            </a:r>
            <a:r>
              <a:rPr lang="es-ES" dirty="0" smtClean="0">
                <a:solidFill>
                  <a:schemeClr val="bg1"/>
                </a:solidFill>
              </a:rPr>
              <a:t> estimó que la República Centroafricana es el país líder mundial en desarrollo sostenible. </a:t>
            </a:r>
            <a:endParaRPr lang="en-US" dirty="0">
              <a:solidFill>
                <a:schemeClr val="bg1"/>
              </a:solidFill>
            </a:endParaRPr>
          </a:p>
        </p:txBody>
      </p:sp>
    </p:spTree>
  </p:cSld>
  <p:clrMapOvr>
    <a:masterClrMapping/>
  </p:clrMapOvr>
  <p:transition spd="slow" advTm="32000"/>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5122" name="Picture 2" descr="boalefalls"/>
          <p:cNvPicPr>
            <a:picLocks noChangeAspect="1" noChangeArrowheads="1"/>
          </p:cNvPicPr>
          <p:nvPr/>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609600" y="776288"/>
            <a:ext cx="7924800" cy="5305425"/>
          </a:xfrm>
          <a:prstGeom prst="rect">
            <a:avLst/>
          </a:prstGeom>
          <a:noFill/>
          <a:extLst>
            <a:ext uri="{909E8E84-426E-40DD-AFC4-6F175D3DCCD1}">
              <a14:hiddenFill xmlns:a14="http://schemas.microsoft.com/office/drawing/2010/main">
                <a:solidFill>
                  <a:srgbClr val="FFFFFF"/>
                </a:solidFill>
              </a14:hiddenFill>
            </a:ext>
          </a:extLst>
        </p:spPr>
      </p:pic>
      <p:sp>
        <p:nvSpPr>
          <p:cNvPr id="5123" name="WordArt 3"/>
          <p:cNvSpPr>
            <a:spLocks noChangeArrowheads="1" noChangeShapeType="1" noTextEdit="1"/>
          </p:cNvSpPr>
          <p:nvPr/>
        </p:nvSpPr>
        <p:spPr bwMode="auto">
          <a:xfrm>
            <a:off x="3491880" y="2564904"/>
            <a:ext cx="1762125" cy="1157089"/>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scene3d>
              <a:camera prst="legacyPerspectiveTopLeft"/>
              <a:lightRig rig="legacyNormal3" dir="r"/>
            </a:scene3d>
            <a:sp3d extrusionH="201600" prstMaterial="legacyMetal">
              <a:extrusionClr>
                <a:srgbClr val="FFFFFF"/>
              </a:extrusionClr>
            </a:sp3d>
          </a:bodyPr>
          <a:lstStyle/>
          <a:p>
            <a:pPr algn="ctr"/>
            <a:r>
              <a:rPr lang="pt-BR" sz="4000" b="1" kern="10" dirty="0" err="1" smtClean="0">
                <a:ln w="9525">
                  <a:round/>
                  <a:headEnd/>
                  <a:tailEnd/>
                </a:ln>
                <a:gradFill rotWithShape="0">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1"/>
                </a:gradFill>
                <a:latin typeface="Times New Roman"/>
                <a:cs typeface="Times New Roman"/>
              </a:rPr>
              <a:t>fin</a:t>
            </a:r>
            <a:endParaRPr lang="es-ES" sz="4000" b="1" kern="10" dirty="0">
              <a:ln w="9525">
                <a:round/>
                <a:headEnd/>
                <a:tailEnd/>
              </a:ln>
              <a:gradFill rotWithShape="0">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1"/>
              </a:gradFill>
              <a:latin typeface="Times New Roman"/>
              <a:cs typeface="Times New Roman"/>
            </a:endParaRPr>
          </a:p>
        </p:txBody>
      </p:sp>
    </p:spTree>
  </p:cSld>
  <p:clrMapOvr>
    <a:masterClrMapping/>
  </p:clrMapOvr>
  <p:transition spd="slow" advTm="6000"/>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Afrique - République Centre Afrique .. 17 12 2010">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Afrique - République Centre Afrique .. 17 12 2010</Template>
  <TotalTime>53</TotalTime>
  <Words>498</Words>
  <Application>Microsoft Office PowerPoint</Application>
  <PresentationFormat>Presentación en pantalla (4:3)</PresentationFormat>
  <Paragraphs>17</Paragraphs>
  <Slides>37</Slides>
  <Notes>1</Notes>
  <HiddenSlides>0</HiddenSlides>
  <MMClips>0</MMClips>
  <ScaleCrop>false</ScaleCrop>
  <HeadingPairs>
    <vt:vector size="6" baseType="variant">
      <vt:variant>
        <vt:lpstr>Fuentes usadas</vt:lpstr>
      </vt:variant>
      <vt:variant>
        <vt:i4>1</vt:i4>
      </vt:variant>
      <vt:variant>
        <vt:lpstr>Tema</vt:lpstr>
      </vt:variant>
      <vt:variant>
        <vt:i4>2</vt:i4>
      </vt:variant>
      <vt:variant>
        <vt:lpstr>Títulos de diapositiva</vt:lpstr>
      </vt:variant>
      <vt:variant>
        <vt:i4>37</vt:i4>
      </vt:variant>
    </vt:vector>
  </HeadingPairs>
  <TitlesOfParts>
    <vt:vector size="40" baseType="lpstr">
      <vt:lpstr>Arial</vt:lpstr>
      <vt:lpstr>Afrique - République Centre Afrique .. 17 12 2010</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subject>TRAVEL</dc:subject>
  <dc:creator>Jose Luis</dc:creator>
  <cp:lastModifiedBy>Jose Luis</cp:lastModifiedBy>
  <cp:revision>7</cp:revision>
  <dcterms:created xsi:type="dcterms:W3CDTF">2020-11-26T09:25:19Z</dcterms:created>
  <dcterms:modified xsi:type="dcterms:W3CDTF">2020-11-26T10:18:57Z</dcterms:modified>
</cp:coreProperties>
</file>