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80" r:id="rId3"/>
    <p:sldId id="282" r:id="rId4"/>
    <p:sldId id="278" r:id="rId5"/>
    <p:sldId id="277" r:id="rId6"/>
    <p:sldId id="269" r:id="rId7"/>
    <p:sldId id="279" r:id="rId8"/>
    <p:sldId id="264" r:id="rId9"/>
    <p:sldId id="284" r:id="rId10"/>
    <p:sldId id="268" r:id="rId11"/>
    <p:sldId id="273" r:id="rId12"/>
    <p:sldId id="272" r:id="rId13"/>
    <p:sldId id="266" r:id="rId14"/>
    <p:sldId id="274" r:id="rId15"/>
    <p:sldId id="267" r:id="rId16"/>
    <p:sldId id="260" r:id="rId17"/>
    <p:sldId id="257" r:id="rId18"/>
    <p:sldId id="258" r:id="rId19"/>
    <p:sldId id="270" r:id="rId20"/>
    <p:sldId id="275" r:id="rId21"/>
    <p:sldId id="271" r:id="rId22"/>
    <p:sldId id="283" r:id="rId23"/>
    <p:sldId id="281" r:id="rId24"/>
    <p:sldId id="276" r:id="rId25"/>
    <p:sldId id="265" r:id="rId26"/>
    <p:sldId id="261" r:id="rId27"/>
    <p:sldId id="259" r:id="rId28"/>
    <p:sldId id="263" r:id="rId29"/>
    <p:sldId id="256" r:id="rId30"/>
    <p:sldId id="285" r:id="rId3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zZ5l8oCAZn+pqCFZwVKaQ==" hashData="SGy7SCWDptyzgPhiTDM7bLfh1GM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C690A"/>
    <a:srgbClr val="F4750C"/>
    <a:srgbClr val="FF6600"/>
    <a:srgbClr val="974807"/>
    <a:srgbClr val="A16B35"/>
    <a:srgbClr val="FF8029"/>
    <a:srgbClr val="FF33CC"/>
    <a:srgbClr val="2C150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1566" y="-60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tableStyles" Target="tableStyles.xml"/><Relationship Id="rId8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7E28A4-4B79-43A8-92A8-9594D416F427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E31B94-33D9-4B08-9B91-5AC04DFB4A0F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54324227"/>
      </p:ext>
    </p:extLst>
  </p:cSld>
  <p:clrMapOvr>
    <a:masterClrMapping/>
  </p:clrMapOvr>
  <p:transition spd="slow" advTm="6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380D30-FD1F-4D0E-A468-E549546C32E8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A93FD7-C087-4364-A5C8-9EC194CF142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48925089"/>
      </p:ext>
    </p:extLst>
  </p:cSld>
  <p:clrMapOvr>
    <a:masterClrMapping/>
  </p:clrMapOvr>
  <p:transition spd="slow" advTm="6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3CE4B-43C7-45D3-A442-F05C975C3EAA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CF3C54-3EBB-47FC-B95D-1349307470FD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721513072"/>
      </p:ext>
    </p:extLst>
  </p:cSld>
  <p:clrMapOvr>
    <a:masterClrMapping/>
  </p:clrMapOvr>
  <p:transition spd="slow" advTm="6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C85FBE-E4A9-4692-AFAB-6F2151430989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3A1FC0-D1C9-4984-BE63-B3AB3989FF28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138339165"/>
      </p:ext>
    </p:extLst>
  </p:cSld>
  <p:clrMapOvr>
    <a:masterClrMapping/>
  </p:clrMapOvr>
  <p:transition spd="slow" advTm="6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6AFC62-62DD-4988-94E1-B88A52975A93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AC1F8F-AA5F-4453-BAFE-A6D56819168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22282996"/>
      </p:ext>
    </p:extLst>
  </p:cSld>
  <p:clrMapOvr>
    <a:masterClrMapping/>
  </p:clrMapOvr>
  <p:transition spd="slow" advTm="6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EAFC52-E937-4C6C-B177-F3CD4E3D7378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1CB98E-3007-428A-89FD-281543133BF1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1159803652"/>
      </p:ext>
    </p:extLst>
  </p:cSld>
  <p:clrMapOvr>
    <a:masterClrMapping/>
  </p:clrMapOvr>
  <p:transition spd="slow" advTm="6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60E4FC-E9F6-4DD1-ADA2-E6A8F4B86863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8680DAD-A474-41B1-9728-AF1690C6969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834334762"/>
      </p:ext>
    </p:extLst>
  </p:cSld>
  <p:clrMapOvr>
    <a:masterClrMapping/>
  </p:clrMapOvr>
  <p:transition spd="slow" advTm="6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5A8CB-7178-4A27-802E-EAEDDFAA4449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F14C7C-3993-43A0-86EB-60E30A0530AE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280192265"/>
      </p:ext>
    </p:extLst>
  </p:cSld>
  <p:clrMapOvr>
    <a:masterClrMapping/>
  </p:clrMapOvr>
  <p:transition spd="slow" advTm="6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A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1522E-E32B-45BD-9C23-97998DCEEB99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5EC332-8326-468B-9AE3-5C86DEE69844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18880174"/>
      </p:ext>
    </p:extLst>
  </p:cSld>
  <p:clrMapOvr>
    <a:masterClrMapping/>
  </p:clrMapOvr>
  <p:transition spd="slow" advTm="6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CA6C9-2F36-407B-9DA2-2DCC174718B0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40FD16-8B67-4358-8D0B-6FC40160969A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2070622115"/>
      </p:ext>
    </p:extLst>
  </p:cSld>
  <p:clrMapOvr>
    <a:masterClrMapping/>
  </p:clrMapOvr>
  <p:transition spd="slow" advTm="6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A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AU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DCCB29-990F-44EE-8B38-74FDD26E9B68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E0DD47-3043-4321-8143-08B2AC9C106C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3605104512"/>
      </p:ext>
    </p:extLst>
  </p:cSld>
  <p:clrMapOvr>
    <a:masterClrMapping/>
  </p:clrMapOvr>
  <p:transition spd="slow" advTm="6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3810647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Titelmasterformat durch Klicken bearbeiten</a:t>
            </a:r>
            <a:endParaRPr lang="en-AU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Textmasterformate durch Klicken bearbeiten</a:t>
            </a:r>
          </a:p>
          <a:p>
            <a:pPr lvl="1"/>
            <a:r>
              <a:rPr lang="en-US" smtClean="0"/>
              <a:t>Zweite Ebene</a:t>
            </a:r>
          </a:p>
          <a:p>
            <a:pPr lvl="2"/>
            <a:r>
              <a:rPr lang="en-US" smtClean="0"/>
              <a:t>Dritte Ebene</a:t>
            </a:r>
          </a:p>
          <a:p>
            <a:pPr lvl="3"/>
            <a:r>
              <a:rPr lang="en-US" smtClean="0"/>
              <a:t>Vierte Ebene</a:t>
            </a:r>
          </a:p>
          <a:p>
            <a:pPr lvl="4"/>
            <a:r>
              <a:rPr lang="en-US" smtClean="0"/>
              <a:t>Fünfte Ebene</a:t>
            </a:r>
            <a:endParaRPr lang="en-AU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9CD840D-0357-4F24-9CB3-844C6F848931}" type="datetimeFigureOut">
              <a:rPr lang="en-AU"/>
              <a:pPr>
                <a:defRPr/>
              </a:pPr>
              <a:t>17/01/2021</a:t>
            </a:fld>
            <a:endParaRPr lang="en-A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A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CD2919E0-20CA-4D68-B2C9-D1E614FA7E37}" type="slidenum">
              <a:rPr lang="en-AU"/>
              <a:pPr>
                <a:defRPr/>
              </a:pPr>
              <a:t>‹Nº›</a:t>
            </a:fld>
            <a:endParaRPr lang="en-A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6000">
    <p:randomBar dir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3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31.png"/><Relationship Id="rId10" Type="http://schemas.openxmlformats.org/officeDocument/2006/relationships/image" Target="../media/image3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3314" name="Content Placeholder 3" descr="1a-1100-29.jpg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5" name="TextBox 4"/>
          <p:cNvSpPr txBox="1"/>
          <p:nvPr/>
        </p:nvSpPr>
        <p:spPr>
          <a:xfrm>
            <a:off x="900113" y="260350"/>
            <a:ext cx="5184433" cy="830997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sz="4800" dirty="0" smtClean="0">
                <a:solidFill>
                  <a:srgbClr val="984807"/>
                </a:solidFill>
                <a:latin typeface="Mistral" pitchFamily="66" charset="0"/>
              </a:rPr>
              <a:t>REPÚBLICA ÁRABE SIRIA</a:t>
            </a:r>
            <a:endParaRPr lang="en-AU" sz="4800" dirty="0">
              <a:solidFill>
                <a:srgbClr val="984807"/>
              </a:solidFill>
              <a:latin typeface="Mistral" pitchFamily="66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0" y="6491288"/>
            <a:ext cx="1127125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E46C0A"/>
                </a:solidFill>
                <a:latin typeface="Calibri" pitchFamily="34" charset="0"/>
              </a:rPr>
              <a:t>PALMYRA</a:t>
            </a:r>
          </a:p>
        </p:txBody>
      </p:sp>
      <p:pic>
        <p:nvPicPr>
          <p:cNvPr id="7" name="Picture 6" descr="CD (ani).gif"/>
          <p:cNvPicPr>
            <a:picLocks noChangeAspect="1"/>
          </p:cNvPicPr>
          <p:nvPr/>
        </p:nvPicPr>
        <p:blipFill>
          <a:blip r:embed="rId4" cstate="print">
            <a:duotone>
              <a:prstClr val="black"/>
              <a:schemeClr val="accent6">
                <a:tint val="45000"/>
                <a:satMod val="400000"/>
              </a:schemeClr>
            </a:duotone>
          </a:blip>
          <a:stretch>
            <a:fillRect/>
          </a:stretch>
        </p:blipFill>
        <p:spPr>
          <a:xfrm>
            <a:off x="8316416" y="6237312"/>
            <a:ext cx="548828" cy="548828"/>
          </a:xfrm>
          <a:prstGeom prst="rect">
            <a:avLst/>
          </a:prstGeom>
        </p:spPr>
      </p:pic>
    </p:spTree>
  </p:cSld>
  <p:clrMapOvr>
    <a:masterClrMapping/>
  </p:clrMapOvr>
  <p:transition spd="slow" advClick="0" advTm="5000">
    <p:randomBar dir="vert"/>
    <p:sndAc>
      <p:stSnd loop="1">
        <p:snd r:embed="rId2" name="reg_project-waiting_immigrant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15362" name="Content Placeholder 5" descr="1a-1100-2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7" name="TextBox 6"/>
          <p:cNvSpPr txBox="1"/>
          <p:nvPr/>
        </p:nvSpPr>
        <p:spPr>
          <a:xfrm>
            <a:off x="0" y="6491288"/>
            <a:ext cx="1290638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77933C"/>
                </a:solidFill>
                <a:latin typeface="Calibri" pitchFamily="34" charset="0"/>
              </a:rPr>
              <a:t>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6386" name="Content Placeholder 3" descr="1a-1100-2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1290638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77933C"/>
                </a:solidFill>
                <a:latin typeface="Calibri" pitchFamily="34" charset="0"/>
              </a:rPr>
              <a:t>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7410" name="Content Placeholder 3" descr="1a-1100-2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1290638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BFBFBF"/>
                </a:solidFill>
                <a:latin typeface="Calibri" pitchFamily="34" charset="0"/>
              </a:rPr>
              <a:t>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8434" name="Content Placeholder 3" descr="1a-1100-1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  <p:sp>
        <p:nvSpPr>
          <p:cNvPr id="18435" name="TextBox 4"/>
          <p:cNvSpPr txBox="1">
            <a:spLocks noChangeArrowheads="1"/>
          </p:cNvSpPr>
          <p:nvPr/>
        </p:nvSpPr>
        <p:spPr bwMode="auto">
          <a:xfrm>
            <a:off x="0" y="6491288"/>
            <a:ext cx="283051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BC7D3E"/>
                </a:solidFill>
                <a:latin typeface="Calibri" pitchFamily="34" charset="0"/>
              </a:rPr>
              <a:t>AL QEMARIAH - 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19458" name="Content Placeholder 3" descr="1a-1100-2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1290638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33CC"/>
                </a:solidFill>
                <a:latin typeface="Calibri" pitchFamily="34" charset="0"/>
              </a:rPr>
              <a:t>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0482" name="Content Placeholder 3" descr="1a-1100-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20483" name="TextBox 4"/>
          <p:cNvSpPr txBox="1">
            <a:spLocks noChangeArrowheads="1"/>
          </p:cNvSpPr>
          <p:nvPr/>
        </p:nvSpPr>
        <p:spPr bwMode="auto">
          <a:xfrm>
            <a:off x="0" y="6491288"/>
            <a:ext cx="34051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BC7D3E"/>
                </a:solidFill>
                <a:latin typeface="Calibri" pitchFamily="34" charset="0"/>
              </a:rPr>
              <a:t>UMAYYAD MOSQUE - 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21506" name="Content Placeholder 3" descr="1a-1100-2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3405188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E46C0A"/>
                </a:solidFill>
                <a:latin typeface="Calibri" pitchFamily="34" charset="0"/>
              </a:rPr>
              <a:t>UMAYYAD MOSQUE - DAMASCUS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2530" name="Content Placeholder 3" descr="1a-1100-1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22531" name="TextBox 4"/>
          <p:cNvSpPr txBox="1">
            <a:spLocks noChangeArrowheads="1"/>
          </p:cNvSpPr>
          <p:nvPr/>
        </p:nvSpPr>
        <p:spPr bwMode="auto">
          <a:xfrm>
            <a:off x="0" y="6491288"/>
            <a:ext cx="23082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D757"/>
                </a:solidFill>
                <a:latin typeface="Calibri" pitchFamily="34" charset="0"/>
              </a:rPr>
              <a:t>THE CITADEL - ALEPPO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3554" name="Content Placeholder 3" descr="1a-1100-1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420000">
            <a:off x="-469900" y="-352425"/>
            <a:ext cx="10090150" cy="7566025"/>
          </a:xfrm>
          <a:noFill/>
        </p:spPr>
      </p:pic>
      <p:sp>
        <p:nvSpPr>
          <p:cNvPr id="23555" name="TextBox 4"/>
          <p:cNvSpPr txBox="1">
            <a:spLocks noChangeArrowheads="1"/>
          </p:cNvSpPr>
          <p:nvPr/>
        </p:nvSpPr>
        <p:spPr bwMode="auto">
          <a:xfrm>
            <a:off x="0" y="6491288"/>
            <a:ext cx="928688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D2A374"/>
                </a:solidFill>
                <a:latin typeface="Calibri" pitchFamily="34" charset="0"/>
              </a:rPr>
              <a:t>ALEPPO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4578" name="Content Placeholder 3" descr="1a-1100-1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24579" name="TextBox 4"/>
          <p:cNvSpPr txBox="1">
            <a:spLocks noChangeArrowheads="1"/>
          </p:cNvSpPr>
          <p:nvPr/>
        </p:nvSpPr>
        <p:spPr bwMode="auto">
          <a:xfrm>
            <a:off x="0" y="6491288"/>
            <a:ext cx="32226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BC7D3E"/>
                </a:solidFill>
                <a:latin typeface="Calibri" pitchFamily="34" charset="0"/>
              </a:rPr>
              <a:t>AL RAHMAN MOSQUE - ALEPPO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5602" name="Content Placeholder 3" descr="1a-1100-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 rot="21480000">
            <a:off x="-249238" y="-249238"/>
            <a:ext cx="10148888" cy="7450138"/>
          </a:xfrm>
          <a:noFill/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993775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31859C"/>
                </a:solidFill>
                <a:latin typeface="Calibri" pitchFamily="34" charset="0"/>
              </a:rPr>
              <a:t>LATAKIA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6626" name="Content Placeholder 3" descr="1a-1100-1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7463"/>
            <a:ext cx="9144000" cy="6875463"/>
          </a:xfrm>
        </p:spPr>
      </p:pic>
      <p:sp>
        <p:nvSpPr>
          <p:cNvPr id="26627" name="TextBox 4"/>
          <p:cNvSpPr txBox="1">
            <a:spLocks noChangeArrowheads="1"/>
          </p:cNvSpPr>
          <p:nvPr/>
        </p:nvSpPr>
        <p:spPr bwMode="auto">
          <a:xfrm>
            <a:off x="0" y="6491288"/>
            <a:ext cx="9937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D2A374"/>
                </a:solidFill>
                <a:latin typeface="Calibri" pitchFamily="34" charset="0"/>
              </a:rPr>
              <a:t>LATAKIA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7650" name="Content Placeholder 3" descr="1a-1100-1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sp>
        <p:nvSpPr>
          <p:cNvPr id="27651" name="TextBox 4"/>
          <p:cNvSpPr txBox="1">
            <a:spLocks noChangeArrowheads="1"/>
          </p:cNvSpPr>
          <p:nvPr/>
        </p:nvSpPr>
        <p:spPr bwMode="auto">
          <a:xfrm>
            <a:off x="0" y="6491288"/>
            <a:ext cx="804863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D757"/>
                </a:solidFill>
                <a:latin typeface="Calibri" pitchFamily="34" charset="0"/>
              </a:rPr>
              <a:t>HAMA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8674" name="Content Placeholder 3" descr="1a-1100-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28675" name="TextBox 4"/>
          <p:cNvSpPr txBox="1">
            <a:spLocks noChangeArrowheads="1"/>
          </p:cNvSpPr>
          <p:nvPr/>
        </p:nvSpPr>
        <p:spPr bwMode="auto">
          <a:xfrm>
            <a:off x="0" y="6491288"/>
            <a:ext cx="26987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C000"/>
                </a:solidFill>
                <a:latin typeface="Calibri" pitchFamily="34" charset="0"/>
              </a:rPr>
              <a:t>ROMAN THEATRE - BOSRA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29698" name="Content Placeholder 3" descr="1a-1100-1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8925" cy="6858000"/>
          </a:xfrm>
        </p:spPr>
      </p:pic>
      <p:sp>
        <p:nvSpPr>
          <p:cNvPr id="29699" name="TextBox 4"/>
          <p:cNvSpPr txBox="1">
            <a:spLocks noChangeArrowheads="1"/>
          </p:cNvSpPr>
          <p:nvPr/>
        </p:nvSpPr>
        <p:spPr bwMode="auto">
          <a:xfrm>
            <a:off x="0" y="6491288"/>
            <a:ext cx="10318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9933"/>
                </a:solidFill>
                <a:latin typeface="Calibri" pitchFamily="34" charset="0"/>
              </a:rPr>
              <a:t>APAMEA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0722" name="Content Placeholder 3" descr="1a-1100-2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2413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1031875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E46C0A"/>
                </a:solidFill>
                <a:latin typeface="Calibri" pitchFamily="34" charset="0"/>
              </a:rPr>
              <a:t>APAMEA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1746" name="Content Placeholder 3" descr="1a-1100-14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sp>
        <p:nvSpPr>
          <p:cNvPr id="31747" name="TextBox 4"/>
          <p:cNvSpPr txBox="1">
            <a:spLocks noChangeArrowheads="1"/>
          </p:cNvSpPr>
          <p:nvPr/>
        </p:nvSpPr>
        <p:spPr bwMode="auto">
          <a:xfrm>
            <a:off x="0" y="6491288"/>
            <a:ext cx="443547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974807"/>
                </a:solidFill>
                <a:latin typeface="Calibri" pitchFamily="34" charset="0"/>
              </a:rPr>
              <a:t>BAGDAD CAFE -  ON THE ROAD TO 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2770" name="Content Placeholder 3" descr="1a-1100-1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3794" name="Content Placeholder 5" descr="1a-1100-20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34818" name="Content Placeholder 3" descr="1a-1100-26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0" y="6491288"/>
            <a:ext cx="1127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77933C"/>
                </a:solidFill>
                <a:latin typeface="Calibri" pitchFamily="34" charset="0"/>
              </a:rPr>
              <a:t>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AU" smtClean="0"/>
          </a:p>
        </p:txBody>
      </p:sp>
      <p:pic>
        <p:nvPicPr>
          <p:cNvPr id="35842" name="Content Placeholder 3" descr="1a-1100-2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1127125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2C1502"/>
                </a:solidFill>
                <a:latin typeface="Calibri" pitchFamily="34" charset="0"/>
              </a:rPr>
              <a:t>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6866" name="Content Placeholder 3" descr="1a-1100-19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91625" cy="6875463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2755900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2C1502"/>
                </a:solidFill>
                <a:latin typeface="Calibri" pitchFamily="34" charset="0"/>
              </a:rPr>
              <a:t>TEMPLE OF BEL - 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7890" name="Content Placeholder 3" descr="1a-1100-8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67813" cy="6875463"/>
          </a:xfrm>
        </p:spPr>
      </p:pic>
      <p:sp>
        <p:nvSpPr>
          <p:cNvPr id="37891" name="TextBox 4"/>
          <p:cNvSpPr txBox="1">
            <a:spLocks noChangeArrowheads="1"/>
          </p:cNvSpPr>
          <p:nvPr/>
        </p:nvSpPr>
        <p:spPr bwMode="auto">
          <a:xfrm>
            <a:off x="0" y="6491288"/>
            <a:ext cx="1127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2C1502"/>
                </a:solidFill>
                <a:latin typeface="Calibri" pitchFamily="34" charset="0"/>
              </a:rPr>
              <a:t>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8914" name="Content Placeholder 3" descr="1a-1100-5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2413" cy="6858000"/>
          </a:xfrm>
        </p:spPr>
      </p:pic>
      <p:sp>
        <p:nvSpPr>
          <p:cNvPr id="38915" name="TextBox 4"/>
          <p:cNvSpPr txBox="1">
            <a:spLocks noChangeArrowheads="1"/>
          </p:cNvSpPr>
          <p:nvPr/>
        </p:nvSpPr>
        <p:spPr bwMode="auto">
          <a:xfrm>
            <a:off x="0" y="6491288"/>
            <a:ext cx="1127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753805"/>
                </a:solidFill>
                <a:latin typeface="Calibri" pitchFamily="34" charset="0"/>
              </a:rPr>
              <a:t>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39938" name="Content Placeholder 3" descr="1a-1100-3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70988" cy="6858000"/>
          </a:xfrm>
        </p:spPr>
      </p:pic>
      <p:sp>
        <p:nvSpPr>
          <p:cNvPr id="39939" name="TextBox 4"/>
          <p:cNvSpPr txBox="1">
            <a:spLocks noChangeArrowheads="1"/>
          </p:cNvSpPr>
          <p:nvPr/>
        </p:nvSpPr>
        <p:spPr bwMode="auto">
          <a:xfrm>
            <a:off x="0" y="6491288"/>
            <a:ext cx="1127125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6600"/>
                </a:solidFill>
                <a:latin typeface="Calibri" pitchFamily="34" charset="0"/>
              </a:rPr>
              <a:t>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en-AU" smtClean="0"/>
          </a:p>
        </p:txBody>
      </p:sp>
      <p:pic>
        <p:nvPicPr>
          <p:cNvPr id="40962" name="Content Placeholder 3" descr="1a-1100-7.jpg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51938" cy="6632575"/>
          </a:xfrm>
        </p:spPr>
      </p:pic>
      <p:sp>
        <p:nvSpPr>
          <p:cNvPr id="5" name="TextBox 4"/>
          <p:cNvSpPr txBox="1"/>
          <p:nvPr/>
        </p:nvSpPr>
        <p:spPr>
          <a:xfrm>
            <a:off x="0" y="6491288"/>
            <a:ext cx="1127125" cy="366712"/>
          </a:xfrm>
          <a:prstGeom prst="rect">
            <a:avLst/>
          </a:prstGeom>
          <a:noFill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r>
              <a:rPr lang="en-AU" b="1">
                <a:solidFill>
                  <a:srgbClr val="FF6600"/>
                </a:solidFill>
                <a:latin typeface="Calibri" pitchFamily="34" charset="0"/>
              </a:rPr>
              <a:t>PALMYRA</a:t>
            </a:r>
          </a:p>
        </p:txBody>
      </p:sp>
    </p:spTree>
  </p:cSld>
  <p:clrMapOvr>
    <a:masterClrMapping/>
  </p:clrMapOvr>
  <p:transition spd="slow" advClick="0" advTm="6000">
    <p:randomBar dir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9331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5" descr="D:\Bigfun\Mail\map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22" t="3183" r="922" b="990"/>
          <a:stretch>
            <a:fillRect/>
          </a:stretch>
        </p:blipFill>
        <p:spPr bwMode="auto">
          <a:xfrm>
            <a:off x="684213" y="333375"/>
            <a:ext cx="7775575" cy="5688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Rectangle 3"/>
          <p:cNvSpPr>
            <a:spLocks noChangeArrowheads="1"/>
          </p:cNvSpPr>
          <p:nvPr/>
        </p:nvSpPr>
        <p:spPr bwMode="auto">
          <a:xfrm>
            <a:off x="3810000" y="6092825"/>
            <a:ext cx="1522413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AU" sz="2400" b="1">
                <a:solidFill>
                  <a:srgbClr val="FF6600"/>
                </a:solidFill>
              </a:rPr>
              <a:t>THE END</a:t>
            </a:r>
          </a:p>
        </p:txBody>
      </p:sp>
      <p:sp>
        <p:nvSpPr>
          <p:cNvPr id="14340" name="Rectangle 4"/>
          <p:cNvSpPr>
            <a:spLocks noChangeArrowheads="1"/>
          </p:cNvSpPr>
          <p:nvPr/>
        </p:nvSpPr>
        <p:spPr bwMode="auto">
          <a:xfrm>
            <a:off x="3457575" y="6491288"/>
            <a:ext cx="2228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en-AU" b="1">
                <a:solidFill>
                  <a:srgbClr val="FF6600"/>
                </a:solidFill>
              </a:rPr>
              <a:t>Press ‘Esc’ To Exit</a:t>
            </a:r>
          </a:p>
        </p:txBody>
      </p:sp>
    </p:spTree>
  </p:cSld>
  <p:clrMapOvr>
    <a:masterClrMapping/>
  </p:clrMapOvr>
  <p:transition spd="slow" advTm="60000">
    <p:randomBar dir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Syrie - Visite .. 12 10 2011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Syrie - Visite .. 12 10 2011</Template>
  <TotalTime>3</TotalTime>
  <Words>82</Words>
  <Application>Microsoft Office PowerPoint</Application>
  <PresentationFormat>Presentación en pantalla (4:3)</PresentationFormat>
  <Paragraphs>30</Paragraphs>
  <Slides>29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29</vt:i4>
      </vt:variant>
    </vt:vector>
  </HeadingPairs>
  <TitlesOfParts>
    <vt:vector size="34" baseType="lpstr">
      <vt:lpstr>Arial</vt:lpstr>
      <vt:lpstr>Calibri</vt:lpstr>
      <vt:lpstr>Mistral</vt:lpstr>
      <vt:lpstr>Syrie - Visite .. 12 10 2011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2021-01-17T14:52:15Z</dcterms:created>
  <dcterms:modified xsi:type="dcterms:W3CDTF">2021-01-17T14:55:57Z</dcterms:modified>
</cp:coreProperties>
</file>