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s/slide38.xml" ContentType="application/vnd.openxmlformats-officedocument.presentationml.slide+xml"/>
  <Override PartName="/ppt/slides/slide47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s/slide36.xml" ContentType="application/vnd.openxmlformats-officedocument.presentationml.slide+xml"/>
  <Override PartName="/ppt/slides/slide45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slides/slide43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slides/slide41.xml" ContentType="application/vnd.openxmlformats-officedocument.presentationml.slide+xml"/>
  <Override PartName="/ppt/slides/slide50.xml" ContentType="application/vnd.openxmlformats-officedocument.presentationml.slide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4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s/slide48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slides/slide46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s/slide44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s/slide42.xml" ContentType="application/vnd.openxmlformats-officedocument.presentationml.slide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slides/slide40.xml" ContentType="application/vnd.openxmlformats-officedocument.presentationml.slide+xml"/>
  <Override PartName="/ppt/slideLayouts/slideLayout12.xml" ContentType="application/vnd.openxmlformats-officedocument.presentationml.slideLayout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sldIdLst>
    <p:sldId id="256" r:id="rId3"/>
    <p:sldId id="257" r:id="rId4"/>
    <p:sldId id="258" r:id="rId5"/>
    <p:sldId id="259" r:id="rId6"/>
    <p:sldId id="260" r:id="rId7"/>
    <p:sldId id="261" r:id="rId8"/>
    <p:sldId id="262" r:id="rId9"/>
    <p:sldId id="263" r:id="rId10"/>
    <p:sldId id="264" r:id="rId11"/>
    <p:sldId id="265" r:id="rId12"/>
    <p:sldId id="266" r:id="rId13"/>
    <p:sldId id="267" r:id="rId14"/>
    <p:sldId id="268" r:id="rId15"/>
    <p:sldId id="269" r:id="rId16"/>
    <p:sldId id="270" r:id="rId17"/>
    <p:sldId id="271" r:id="rId18"/>
    <p:sldId id="272" r:id="rId19"/>
    <p:sldId id="273" r:id="rId20"/>
    <p:sldId id="274" r:id="rId21"/>
    <p:sldId id="279" r:id="rId22"/>
    <p:sldId id="277" r:id="rId23"/>
    <p:sldId id="278" r:id="rId24"/>
    <p:sldId id="280" r:id="rId25"/>
    <p:sldId id="281" r:id="rId26"/>
    <p:sldId id="282" r:id="rId27"/>
    <p:sldId id="283" r:id="rId28"/>
    <p:sldId id="284" r:id="rId29"/>
    <p:sldId id="285" r:id="rId30"/>
    <p:sldId id="309" r:id="rId31"/>
    <p:sldId id="287" r:id="rId32"/>
    <p:sldId id="288" r:id="rId33"/>
    <p:sldId id="311" r:id="rId34"/>
    <p:sldId id="290" r:id="rId35"/>
    <p:sldId id="291" r:id="rId36"/>
    <p:sldId id="292" r:id="rId37"/>
    <p:sldId id="293" r:id="rId38"/>
    <p:sldId id="294" r:id="rId39"/>
    <p:sldId id="295" r:id="rId40"/>
    <p:sldId id="296" r:id="rId41"/>
    <p:sldId id="297" r:id="rId42"/>
    <p:sldId id="298" r:id="rId43"/>
    <p:sldId id="299" r:id="rId44"/>
    <p:sldId id="300" r:id="rId45"/>
    <p:sldId id="302" r:id="rId46"/>
    <p:sldId id="303" r:id="rId47"/>
    <p:sldId id="304" r:id="rId48"/>
    <p:sldId id="306" r:id="rId49"/>
    <p:sldId id="308" r:id="rId50"/>
    <p:sldId id="312" r:id="rId51"/>
    <p:sldId id="314" r:id="rId52"/>
  </p:sldIdLst>
  <p:sldSz cx="9144000" cy="5145088"/>
  <p:notesSz cx="6858000" cy="9144000"/>
  <p:defaultTextStyle>
    <a:defPPr>
      <a:defRPr lang="es-ES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+mn-ea"/>
        <a:cs typeface="Arial" pitchFamily="34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+mn-ea"/>
        <a:cs typeface="Arial" pitchFamily="34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+mn-ea"/>
        <a:cs typeface="Arial" pitchFamily="34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+mn-ea"/>
        <a:cs typeface="Arial" pitchFamily="34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+mn-ea"/>
        <a:cs typeface="Arial" pitchFamily="34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pitchFamily="34" charset="0"/>
        <a:ea typeface="+mn-ea"/>
        <a:cs typeface="Arial" pitchFamily="34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pitchFamily="34" charset="0"/>
        <a:ea typeface="+mn-ea"/>
        <a:cs typeface="Arial" pitchFamily="34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pitchFamily="34" charset="0"/>
        <a:ea typeface="+mn-ea"/>
        <a:cs typeface="Arial" pitchFamily="34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pitchFamily="34" charset="0"/>
        <a:ea typeface="+mn-ea"/>
        <a:cs typeface="Arial" pitchFamily="34" charset="0"/>
      </a:defRPr>
    </a:lvl9pPr>
  </p:defaultTextStyle>
  <p:modifyVerifier cryptProviderType="rsaFull" cryptAlgorithmClass="hash" cryptAlgorithmType="typeAny" cryptAlgorithmSid="4" spinCount="100000" saltData="woA/P4DdzbQHgnnmmh7QIw==" hashData="L16EpjEhDkVBGNhXmS5NHH9WTng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srgbClr val="FF0000"/>
    </p:penClr>
  </p:showPr>
  <p:clrMru>
    <a:srgbClr val="FFFF00"/>
    <a:srgbClr val="000066"/>
    <a:srgbClr val="003300"/>
    <a:srgbClr val="0000FF"/>
    <a:srgbClr val="556A2C"/>
    <a:srgbClr val="003366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napVertSplitter="1" vertBarState="minimized" horzBarState="maximized">
    <p:restoredLeft sz="15620"/>
    <p:restoredTop sz="94660"/>
  </p:normalViewPr>
  <p:slideViewPr>
    <p:cSldViewPr>
      <p:cViewPr varScale="1">
        <p:scale>
          <a:sx n="93" d="100"/>
          <a:sy n="93" d="100"/>
        </p:scale>
        <p:origin x="-336" y="-96"/>
      </p:cViewPr>
      <p:guideLst>
        <p:guide orient="horz" pos="1621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slide" Target="slides/slide37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slide" Target="slides/slide40.xml"/><Relationship Id="rId47" Type="http://schemas.openxmlformats.org/officeDocument/2006/relationships/slide" Target="slides/slide45.xml"/><Relationship Id="rId50" Type="http://schemas.openxmlformats.org/officeDocument/2006/relationships/slide" Target="slides/slide48.xml"/><Relationship Id="rId55" Type="http://schemas.openxmlformats.org/officeDocument/2006/relationships/theme" Target="theme/theme1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46" Type="http://schemas.openxmlformats.org/officeDocument/2006/relationships/slide" Target="slides/slide44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slide" Target="slides/slide27.xml"/><Relationship Id="rId41" Type="http://schemas.openxmlformats.org/officeDocument/2006/relationships/slide" Target="slides/slide39.xml"/><Relationship Id="rId54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slide" Target="slides/slide38.xml"/><Relationship Id="rId45" Type="http://schemas.openxmlformats.org/officeDocument/2006/relationships/slide" Target="slides/slide43.xml"/><Relationship Id="rId53" Type="http://schemas.openxmlformats.org/officeDocument/2006/relationships/presProps" Target="presProps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49" Type="http://schemas.openxmlformats.org/officeDocument/2006/relationships/slide" Target="slides/slide47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4" Type="http://schemas.openxmlformats.org/officeDocument/2006/relationships/slide" Target="slides/slide42.xml"/><Relationship Id="rId52" Type="http://schemas.openxmlformats.org/officeDocument/2006/relationships/slide" Target="slides/slide50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slide" Target="slides/slide41.xml"/><Relationship Id="rId48" Type="http://schemas.openxmlformats.org/officeDocument/2006/relationships/slide" Target="slides/slide46.xml"/><Relationship Id="rId56" Type="http://schemas.openxmlformats.org/officeDocument/2006/relationships/tableStyles" Target="tableStyles.xml"/><Relationship Id="rId8" Type="http://schemas.openxmlformats.org/officeDocument/2006/relationships/slide" Target="slides/slide6.xml"/><Relationship Id="rId51" Type="http://schemas.openxmlformats.org/officeDocument/2006/relationships/slide" Target="slides/slide49.xml"/><Relationship Id="rId3" Type="http://schemas.openxmlformats.org/officeDocument/2006/relationships/slide" Target="slides/slid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762E4A6-0DDE-47A2-972D-46D44EBA9B87}" type="datetimeFigureOut">
              <a:rPr lang="es-ES"/>
              <a:pPr>
                <a:defRPr/>
              </a:pPr>
              <a:t>02/08/2014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21D8399-B425-49CC-AF53-C6C2369A9416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ransition spd="slow">
    <p:split orient="vert" dir="in"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B522F72-0A40-4934-AFAA-405A43EF6306}" type="datetimeFigureOut">
              <a:rPr lang="es-ES"/>
              <a:pPr>
                <a:defRPr/>
              </a:pPr>
              <a:t>02/08/2014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629841C-AF1F-4BEE-AEC8-D78BC4DFC934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ransition spd="slow">
    <p:split orient="vert" dir="in"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D358BAB-2E66-4E81-A149-E27F99CD1A45}" type="datetimeFigureOut">
              <a:rPr lang="es-ES"/>
              <a:pPr>
                <a:defRPr/>
              </a:pPr>
              <a:t>02/08/2014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999DC3F-CA80-4684-B464-128CE147AF76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ransition spd="slow">
    <p:split orient="vert" dir="in"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96E0984-12A2-4CA6-86B0-130443E94B19}" type="datetimeFigureOut">
              <a:rPr lang="es-ES"/>
              <a:pPr>
                <a:defRPr/>
              </a:pPr>
              <a:t>02/08/2014</a:t>
            </a:fld>
            <a:endParaRPr lang="es-ES"/>
          </a:p>
        </p:txBody>
      </p:sp>
      <p:sp>
        <p:nvSpPr>
          <p:cNvPr id="6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3D5C2DC-7347-4486-9094-AA64DA9E492C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ransition spd="slow">
    <p:split orient="vert" dir="in"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42277F8-4DCF-428B-BCCB-D02CC91EC08E}" type="datetimeFigureOut">
              <a:rPr lang="es-ES"/>
              <a:pPr>
                <a:defRPr/>
              </a:pPr>
              <a:t>02/08/2014</a:t>
            </a:fld>
            <a:endParaRPr lang="es-ES"/>
          </a:p>
        </p:txBody>
      </p:sp>
      <p:sp>
        <p:nvSpPr>
          <p:cNvPr id="8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9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F5501AB-03F4-4F8E-9887-BC6192F9BD60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ransition spd="slow">
    <p:split orient="vert" dir="in"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732407C-8381-4908-8BFC-4CF43F71C6B2}" type="datetimeFigureOut">
              <a:rPr lang="es-ES"/>
              <a:pPr>
                <a:defRPr/>
              </a:pPr>
              <a:t>02/08/2014</a:t>
            </a:fld>
            <a:endParaRPr lang="es-ES"/>
          </a:p>
        </p:txBody>
      </p:sp>
      <p:sp>
        <p:nvSpPr>
          <p:cNvPr id="4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EFB4BDF-248F-4905-9A3D-4B82BC975D02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ransition spd="slow">
    <p:split orient="vert" dir="in"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A37E797-0298-48BD-8F87-48DFEB288DBD}" type="datetimeFigureOut">
              <a:rPr lang="es-ES"/>
              <a:pPr>
                <a:defRPr/>
              </a:pPr>
              <a:t>02/08/2014</a:t>
            </a:fld>
            <a:endParaRPr lang="es-ES"/>
          </a:p>
        </p:txBody>
      </p:sp>
      <p:sp>
        <p:nvSpPr>
          <p:cNvPr id="3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4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3596784-D096-472A-90C8-99048800ABDC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ransition spd="slow">
    <p:split orient="vert" dir="in"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DA263F5-5B32-4AB9-9ABD-35E18C4ECC00}" type="datetimeFigureOut">
              <a:rPr lang="es-ES"/>
              <a:pPr>
                <a:defRPr/>
              </a:pPr>
              <a:t>02/08/2014</a:t>
            </a:fld>
            <a:endParaRPr lang="es-ES"/>
          </a:p>
        </p:txBody>
      </p:sp>
      <p:sp>
        <p:nvSpPr>
          <p:cNvPr id="6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0FEAFD5-A49C-47F0-A4B6-8E2F8AE31DA9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ransition spd="slow">
    <p:split orient="vert" dir="in"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es-ES" noProof="0" smtClean="0"/>
              <a:t>Haga clic en el icono para agregar una imagen</a:t>
            </a:r>
            <a:endParaRPr lang="es-ES" noProof="0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ABA595E-AD0C-47ED-AA5D-95E6D15CDD02}" type="datetimeFigureOut">
              <a:rPr lang="es-ES"/>
              <a:pPr>
                <a:defRPr/>
              </a:pPr>
              <a:t>02/08/2014</a:t>
            </a:fld>
            <a:endParaRPr lang="es-ES"/>
          </a:p>
        </p:txBody>
      </p:sp>
      <p:sp>
        <p:nvSpPr>
          <p:cNvPr id="6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A8F0DE5-C524-4DBF-9B37-72DFF81A31A2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ransition spd="slow">
    <p:split orient="vert" dir="in"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B88EF07-C1D2-4A64-8443-9C10E94DEC03}" type="datetimeFigureOut">
              <a:rPr lang="es-ES"/>
              <a:pPr>
                <a:defRPr/>
              </a:pPr>
              <a:t>02/08/2014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431742E-512C-473D-AB72-FD9A9B56E809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ransition spd="slow">
    <p:split orient="vert" dir="in"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85C503D-3538-4109-8368-4325E570E784}" type="datetimeFigureOut">
              <a:rPr lang="es-ES"/>
              <a:pPr>
                <a:defRPr/>
              </a:pPr>
              <a:t>02/08/2014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6EE05A2-E37B-4D30-ADDE-097087846956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ransition spd="slow">
    <p:split orient="vert" dir="in"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1598314"/>
            <a:ext cx="7772400" cy="1102859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2915550"/>
            <a:ext cx="6400800" cy="1314856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7D801D37-4A31-4463-8E8E-85AE5BC410A0}" type="slidenum">
              <a:rPr lang="es-ES_tradnl">
                <a:solidFill>
                  <a:srgbClr val="000000"/>
                </a:solidFill>
              </a:rPr>
              <a:pPr/>
              <a:t>‹Nº›</a:t>
            </a:fld>
            <a:endParaRPr lang="es-ES_tradnl">
              <a:solidFill>
                <a:srgbClr val="000000"/>
              </a:solidFill>
            </a:endParaRPr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1 Marcador de título"/>
          <p:cNvSpPr>
            <a:spLocks noGrp="1"/>
          </p:cNvSpPr>
          <p:nvPr>
            <p:ph type="title"/>
          </p:nvPr>
        </p:nvSpPr>
        <p:spPr bwMode="auto">
          <a:xfrm>
            <a:off x="457200" y="206375"/>
            <a:ext cx="8229600" cy="857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modificar el estilo de título del patrón</a:t>
            </a:r>
          </a:p>
        </p:txBody>
      </p:sp>
      <p:sp>
        <p:nvSpPr>
          <p:cNvPr id="1027" name="2 Marcador de texto"/>
          <p:cNvSpPr>
            <a:spLocks noGrp="1"/>
          </p:cNvSpPr>
          <p:nvPr>
            <p:ph type="body" idx="1"/>
          </p:nvPr>
        </p:nvSpPr>
        <p:spPr bwMode="auto">
          <a:xfrm>
            <a:off x="457200" y="1200150"/>
            <a:ext cx="8229600" cy="33956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4768850"/>
            <a:ext cx="2133600" cy="27305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37D84367-292B-470B-B4AD-9D09DB2E18BD}" type="datetimeFigureOut">
              <a:rPr lang="es-ES"/>
              <a:pPr>
                <a:defRPr/>
              </a:pPr>
              <a:t>02/08/2014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4768850"/>
            <a:ext cx="2895600" cy="27305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4768850"/>
            <a:ext cx="2133600" cy="27305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7C39CA8B-10E8-48EA-92AF-709A23D52C5A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59" r:id="rId1"/>
    <p:sldLayoutId id="2147483658" r:id="rId2"/>
    <p:sldLayoutId id="2147483657" r:id="rId3"/>
    <p:sldLayoutId id="2147483656" r:id="rId4"/>
    <p:sldLayoutId id="2147483655" r:id="rId5"/>
    <p:sldLayoutId id="2147483654" r:id="rId6"/>
    <p:sldLayoutId id="2147483653" r:id="rId7"/>
    <p:sldLayoutId id="2147483652" r:id="rId8"/>
    <p:sldLayoutId id="2147483651" r:id="rId9"/>
    <p:sldLayoutId id="2147483650" r:id="rId10"/>
    <p:sldLayoutId id="2147483649" r:id="rId11"/>
  </p:sldLayoutIdLst>
  <p:transition spd="slow">
    <p:split orient="vert" dir="in"/>
  </p:transition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6D8D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06042"/>
            <a:ext cx="8229600" cy="85751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200521"/>
            <a:ext cx="8229600" cy="33955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4685365"/>
            <a:ext cx="2133600" cy="35729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_tradnl">
              <a:solidFill>
                <a:srgbClr val="000000"/>
              </a:solidFill>
              <a:cs typeface="+mn-cs"/>
            </a:endParaRPr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4685365"/>
            <a:ext cx="2895600" cy="35729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endParaRPr lang="es-ES_tradnl">
              <a:solidFill>
                <a:srgbClr val="000000"/>
              </a:solidFill>
              <a:cs typeface="+mn-cs"/>
            </a:endParaRPr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4685365"/>
            <a:ext cx="2133600" cy="35729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D8A5C249-2DA1-4D68-8C58-DCC49AF817D0}" type="slidenum">
              <a:rPr lang="es-ES_tradnl">
                <a:solidFill>
                  <a:srgbClr val="000000"/>
                </a:solidFill>
                <a:cs typeface="+mn-cs"/>
              </a:rPr>
              <a:pPr/>
              <a:t>‹Nº›</a:t>
            </a:fld>
            <a:endParaRPr lang="es-ES_tradnl">
              <a:solidFill>
                <a:srgbClr val="000000"/>
              </a:solidFill>
              <a:cs typeface="+mn-cs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gif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2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2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2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2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2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2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2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2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2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jpeg"/><Relationship Id="rId1" Type="http://schemas.openxmlformats.org/officeDocument/2006/relationships/slideLayout" Target="../slideLayouts/slideLayout2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.jpeg"/><Relationship Id="rId1" Type="http://schemas.openxmlformats.org/officeDocument/2006/relationships/slideLayout" Target="../slideLayouts/slideLayout2.xm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0.jpeg"/><Relationship Id="rId1" Type="http://schemas.openxmlformats.org/officeDocument/2006/relationships/slideLayout" Target="../slideLayouts/slideLayout7.xml"/></Relationships>
</file>

<file path=ppt/slides/_rels/slide50.xml.rels><?xml version="1.0" encoding="UTF-8" standalone="yes"?>
<Relationships xmlns="http://schemas.openxmlformats.org/package/2006/relationships"><Relationship Id="rId8" Type="http://schemas.openxmlformats.org/officeDocument/2006/relationships/hyperlink" Target="http://www.mispps.com/index.php?board=14.0" TargetMode="External"/><Relationship Id="rId13" Type="http://schemas.openxmlformats.org/officeDocument/2006/relationships/hyperlink" Target="http://www.mispps.com/index.php?board=34.0" TargetMode="External"/><Relationship Id="rId18" Type="http://schemas.openxmlformats.org/officeDocument/2006/relationships/hyperlink" Target="http://www.mispps.com/index.php?board=41.0" TargetMode="External"/><Relationship Id="rId26" Type="http://schemas.openxmlformats.org/officeDocument/2006/relationships/hyperlink" Target="http://www.mispps.com/index.php?board=11.0" TargetMode="External"/><Relationship Id="rId3" Type="http://schemas.openxmlformats.org/officeDocument/2006/relationships/image" Target="../media/image51.png"/><Relationship Id="rId21" Type="http://schemas.openxmlformats.org/officeDocument/2006/relationships/hyperlink" Target="http://www.mispps.com/index.php?board=39.0" TargetMode="External"/><Relationship Id="rId7" Type="http://schemas.openxmlformats.org/officeDocument/2006/relationships/hyperlink" Target="http://www.mispps.com/index.php?board=13.0" TargetMode="External"/><Relationship Id="rId12" Type="http://schemas.openxmlformats.org/officeDocument/2006/relationships/hyperlink" Target="http://www.mispps.com/index.php?board=30.0" TargetMode="External"/><Relationship Id="rId17" Type="http://schemas.openxmlformats.org/officeDocument/2006/relationships/hyperlink" Target="http://www.mispps.com/index.php?board=28.0" TargetMode="External"/><Relationship Id="rId25" Type="http://schemas.openxmlformats.org/officeDocument/2006/relationships/hyperlink" Target="http://www.mispps.com/index.php?board=35.0" TargetMode="External"/><Relationship Id="rId2" Type="http://schemas.openxmlformats.org/officeDocument/2006/relationships/hyperlink" Target="http://www.mispps.com/lists/?p=subscribe&amp;id=2" TargetMode="External"/><Relationship Id="rId16" Type="http://schemas.openxmlformats.org/officeDocument/2006/relationships/hyperlink" Target="http://www.mispps.com/index.php?board=17.0" TargetMode="External"/><Relationship Id="rId20" Type="http://schemas.openxmlformats.org/officeDocument/2006/relationships/hyperlink" Target="http://www.mispps.com/index.php?board=9.0" TargetMode="External"/><Relationship Id="rId29" Type="http://schemas.openxmlformats.org/officeDocument/2006/relationships/hyperlink" Target="http://www.mispps.com/index.php?board=26.0" TargetMode="External"/><Relationship Id="rId1" Type="http://schemas.openxmlformats.org/officeDocument/2006/relationships/slideLayout" Target="../slideLayouts/slideLayout12.xml"/><Relationship Id="rId6" Type="http://schemas.openxmlformats.org/officeDocument/2006/relationships/hyperlink" Target="http://www.mispps.com/index.php?board=40.0" TargetMode="External"/><Relationship Id="rId11" Type="http://schemas.openxmlformats.org/officeDocument/2006/relationships/hyperlink" Target="http://www.mispps.com/index.php?board=61.0" TargetMode="External"/><Relationship Id="rId24" Type="http://schemas.openxmlformats.org/officeDocument/2006/relationships/hyperlink" Target="http://www.mispps.com/index.php?board=29.0" TargetMode="External"/><Relationship Id="rId5" Type="http://schemas.openxmlformats.org/officeDocument/2006/relationships/image" Target="../media/image52.png"/><Relationship Id="rId15" Type="http://schemas.openxmlformats.org/officeDocument/2006/relationships/hyperlink" Target="http://www.mispps.com/index.php?board=32.0" TargetMode="External"/><Relationship Id="rId23" Type="http://schemas.openxmlformats.org/officeDocument/2006/relationships/hyperlink" Target="http://www.mispps.com/index.php?board=60.0" TargetMode="External"/><Relationship Id="rId28" Type="http://schemas.openxmlformats.org/officeDocument/2006/relationships/hyperlink" Target="http://www.mispps.com/index.php?board=10.0" TargetMode="External"/><Relationship Id="rId10" Type="http://schemas.openxmlformats.org/officeDocument/2006/relationships/hyperlink" Target="http://www.mispps.com/index.php?board=19.0" TargetMode="External"/><Relationship Id="rId19" Type="http://schemas.openxmlformats.org/officeDocument/2006/relationships/hyperlink" Target="http://www.mispps.com/index.php?board=8.0" TargetMode="External"/><Relationship Id="rId4" Type="http://schemas.openxmlformats.org/officeDocument/2006/relationships/hyperlink" Target="http://www.mispps.com/" TargetMode="External"/><Relationship Id="rId9" Type="http://schemas.openxmlformats.org/officeDocument/2006/relationships/hyperlink" Target="http://www.mispps.com/index.php?board=38.0" TargetMode="External"/><Relationship Id="rId14" Type="http://schemas.openxmlformats.org/officeDocument/2006/relationships/hyperlink" Target="http://www.mispps.com/index.php?board=16.0" TargetMode="External"/><Relationship Id="rId22" Type="http://schemas.openxmlformats.org/officeDocument/2006/relationships/hyperlink" Target="http://www.mispps.com/index.php?board=18.0" TargetMode="External"/><Relationship Id="rId27" Type="http://schemas.openxmlformats.org/officeDocument/2006/relationships/hyperlink" Target="http://www.mispps.com/index.php?board=31.0" TargetMode="External"/><Relationship Id="rId30" Type="http://schemas.openxmlformats.org/officeDocument/2006/relationships/image" Target="../media/image53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22" name="Picture 10" descr="1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</p:spPr>
      </p:pic>
      <p:sp>
        <p:nvSpPr>
          <p:cNvPr id="13316" name="4 CuadroTexto"/>
          <p:cNvSpPr txBox="1">
            <a:spLocks noChangeArrowheads="1"/>
          </p:cNvSpPr>
          <p:nvPr/>
        </p:nvSpPr>
        <p:spPr bwMode="auto">
          <a:xfrm>
            <a:off x="0" y="214313"/>
            <a:ext cx="5076825" cy="1006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s-ES" sz="6000" b="1" i="1">
                <a:solidFill>
                  <a:srgbClr val="FFFF00"/>
                </a:solidFill>
                <a:latin typeface="Vivaldi" pitchFamily="66" charset="0"/>
              </a:rPr>
              <a:t>Recorriendo</a:t>
            </a:r>
          </a:p>
        </p:txBody>
      </p:sp>
      <p:sp>
        <p:nvSpPr>
          <p:cNvPr id="13319" name="7 CuadroTexto"/>
          <p:cNvSpPr txBox="1">
            <a:spLocks noChangeArrowheads="1"/>
          </p:cNvSpPr>
          <p:nvPr/>
        </p:nvSpPr>
        <p:spPr bwMode="auto">
          <a:xfrm>
            <a:off x="5214938" y="3376613"/>
            <a:ext cx="4286250" cy="1311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s-ES" sz="8000" b="1" i="1">
                <a:solidFill>
                  <a:srgbClr val="FFFF00"/>
                </a:solidFill>
                <a:latin typeface="Vivaldi" pitchFamily="66" charset="0"/>
              </a:rPr>
              <a:t>Mundo</a:t>
            </a:r>
          </a:p>
        </p:txBody>
      </p:sp>
      <p:sp>
        <p:nvSpPr>
          <p:cNvPr id="13323" name="Text Box 11"/>
          <p:cNvSpPr txBox="1">
            <a:spLocks noChangeArrowheads="1"/>
          </p:cNvSpPr>
          <p:nvPr/>
        </p:nvSpPr>
        <p:spPr bwMode="auto">
          <a:xfrm>
            <a:off x="2771775" y="4654550"/>
            <a:ext cx="2376488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" b="1" i="1">
                <a:solidFill>
                  <a:srgbClr val="FFFF00"/>
                </a:solidFill>
              </a:rPr>
              <a:t>Avance automático</a:t>
            </a:r>
          </a:p>
        </p:txBody>
      </p:sp>
      <p:pic>
        <p:nvPicPr>
          <p:cNvPr id="13324" name="Picture 2" descr="http://www.animatieplaatjes.nl/plaatjesL/luidsprekers8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258888" y="4613275"/>
            <a:ext cx="1584325" cy="4794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15000">
    <p:split orient="vert" dir="in"/>
    <p:sndAc>
      <p:stSnd loop="1">
        <p:snd r:embed="rId2" name="saintjean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8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133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133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 fill="hold"/>
                                        <p:tgtEl>
                                          <p:spTgt spid="133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133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5000"/>
                            </p:stCondLst>
                            <p:childTnLst>
                              <p:par>
                                <p:cTn id="12" presetID="17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133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133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133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133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8000"/>
                            </p:stCondLst>
                            <p:childTnLst>
                              <p:par>
                                <p:cTn id="19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21" dur="3000"/>
                                        <p:tgtEl>
                                          <p:spTgt spid="133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1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24" dur="3000"/>
                                        <p:tgtEl>
                                          <p:spTgt spid="133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316" grpId="0"/>
      <p:bldP spid="13319" grpId="0"/>
      <p:bldP spid="13323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7030A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es-ES" smtClean="0"/>
          </a:p>
        </p:txBody>
      </p:sp>
      <p:sp>
        <p:nvSpPr>
          <p:cNvPr id="14339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eaLnBrk="1" hangingPunct="1"/>
            <a:endParaRPr lang="es-ES" smtClean="0"/>
          </a:p>
        </p:txBody>
      </p:sp>
      <p:pic>
        <p:nvPicPr>
          <p:cNvPr id="14340" name="Picture 2" descr="C:\Users\Francisco\Pictures\FOTOCOMUNITY\FOTOGRAFIAS-5\CIUDADES\SELECCION\RECORRIENDO MUNDO\536116_falkirk_night_lescocia_kingdom_scotland_great_2023x1290_(www.GdeFon.ru)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51450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4341" name="4 CuadroTexto"/>
          <p:cNvSpPr txBox="1">
            <a:spLocks noChangeArrowheads="1"/>
          </p:cNvSpPr>
          <p:nvPr/>
        </p:nvSpPr>
        <p:spPr bwMode="auto">
          <a:xfrm>
            <a:off x="642938" y="4589463"/>
            <a:ext cx="2786062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s-ES" sz="2000" b="1" i="1">
                <a:solidFill>
                  <a:srgbClr val="FFFF00"/>
                </a:solidFill>
                <a:latin typeface="Calibri" pitchFamily="34" charset="0"/>
              </a:rPr>
              <a:t>Escocia</a:t>
            </a:r>
          </a:p>
        </p:txBody>
      </p:sp>
    </p:spTree>
  </p:cSld>
  <p:clrMapOvr>
    <a:masterClrMapping/>
  </p:clrMapOvr>
  <p:transition spd="slow" advTm="4000">
    <p:split orient="vert" dir="in"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es-ES" smtClean="0"/>
          </a:p>
        </p:txBody>
      </p:sp>
      <p:sp>
        <p:nvSpPr>
          <p:cNvPr id="1536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eaLnBrk="1" hangingPunct="1"/>
            <a:endParaRPr lang="es-ES" smtClean="0"/>
          </a:p>
        </p:txBody>
      </p:sp>
      <p:pic>
        <p:nvPicPr>
          <p:cNvPr id="15364" name="Picture 2" descr="C:\Users\Francisco\Pictures\FOTOCOMUNITY\FOTOGRAFIAS-5\CIUDADES\SELECCION\RECORRIENDO MUNDO\334513_kaliforniya_noch_ogni_2560x1600_(san francisco - copia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51450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5365" name="4 CuadroTexto"/>
          <p:cNvSpPr txBox="1">
            <a:spLocks noChangeArrowheads="1"/>
          </p:cNvSpPr>
          <p:nvPr/>
        </p:nvSpPr>
        <p:spPr bwMode="auto">
          <a:xfrm>
            <a:off x="714375" y="4662488"/>
            <a:ext cx="3714750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s-ES" sz="2000" b="1" i="1">
                <a:solidFill>
                  <a:srgbClr val="FFFF00"/>
                </a:solidFill>
                <a:latin typeface="Calibri" pitchFamily="34" charset="0"/>
              </a:rPr>
              <a:t>San Francisco</a:t>
            </a:r>
          </a:p>
        </p:txBody>
      </p:sp>
    </p:spTree>
  </p:cSld>
  <p:clrMapOvr>
    <a:masterClrMapping/>
  </p:clrMapOvr>
  <p:transition spd="slow" advTm="4000">
    <p:split orient="vert" dir="in"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>
            <a:lumMod val="7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es-ES" smtClean="0"/>
          </a:p>
        </p:txBody>
      </p:sp>
      <p:sp>
        <p:nvSpPr>
          <p:cNvPr id="16387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eaLnBrk="1" hangingPunct="1"/>
            <a:endParaRPr lang="es-ES" smtClean="0"/>
          </a:p>
        </p:txBody>
      </p:sp>
      <p:pic>
        <p:nvPicPr>
          <p:cNvPr id="16388" name="Picture 2" descr="C:\Users\Francisco\Pictures\FOTOCOMUNITY\FOTOGRAFIAS-5\CIUDADES\SELECCION\RECORRIENDO MUNDO\366274_majami_florida_ssha_gorod_okean_zaliv_kafe_palmy_s_4960x2950_(www.GdeFon.ru)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51450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6389" name="4 CuadroTexto"/>
          <p:cNvSpPr txBox="1">
            <a:spLocks noChangeArrowheads="1"/>
          </p:cNvSpPr>
          <p:nvPr/>
        </p:nvSpPr>
        <p:spPr bwMode="auto">
          <a:xfrm>
            <a:off x="714375" y="4662488"/>
            <a:ext cx="4143375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s-ES" sz="2000" b="1" i="1">
                <a:solidFill>
                  <a:srgbClr val="FFFF00"/>
                </a:solidFill>
                <a:latin typeface="Calibri" pitchFamily="34" charset="0"/>
              </a:rPr>
              <a:t>Miam</a:t>
            </a:r>
            <a:r>
              <a:rPr lang="es-ES" sz="1600" b="1" i="1">
                <a:solidFill>
                  <a:srgbClr val="FFFF00"/>
                </a:solidFill>
                <a:latin typeface="Calibri" pitchFamily="34" charset="0"/>
              </a:rPr>
              <a:t>i</a:t>
            </a:r>
          </a:p>
        </p:txBody>
      </p:sp>
    </p:spTree>
  </p:cSld>
  <p:clrMapOvr>
    <a:masterClrMapping/>
  </p:clrMapOvr>
  <p:transition spd="slow" advTm="4000">
    <p:split orient="vert" dir="in"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es-ES" smtClean="0"/>
          </a:p>
        </p:txBody>
      </p:sp>
      <p:sp>
        <p:nvSpPr>
          <p:cNvPr id="17411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eaLnBrk="1" hangingPunct="1"/>
            <a:endParaRPr lang="es-ES" smtClean="0"/>
          </a:p>
        </p:txBody>
      </p:sp>
      <p:pic>
        <p:nvPicPr>
          <p:cNvPr id="17412" name="Picture 2" descr="C:\Users\Francisco\Pictures\FOTOCOMUNITY\FOTOGRAFIAS-5\CIUDADES\SELECCION\RECORRIENDO MUNDO\536115_fireworks_nigthjapan_city_2048x1356_(www.GdeFon.ru)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51450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7413" name="4 CuadroTexto"/>
          <p:cNvSpPr txBox="1">
            <a:spLocks noChangeArrowheads="1"/>
          </p:cNvSpPr>
          <p:nvPr/>
        </p:nvSpPr>
        <p:spPr bwMode="auto">
          <a:xfrm>
            <a:off x="857250" y="4662488"/>
            <a:ext cx="2286000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s-ES" sz="2000" b="1" i="1">
                <a:solidFill>
                  <a:srgbClr val="FFFF00"/>
                </a:solidFill>
                <a:latin typeface="Calibri" pitchFamily="34" charset="0"/>
              </a:rPr>
              <a:t>Japon</a:t>
            </a:r>
          </a:p>
        </p:txBody>
      </p:sp>
    </p:spTree>
  </p:cSld>
  <p:clrMapOvr>
    <a:masterClrMapping/>
  </p:clrMapOvr>
  <p:transition spd="slow" advTm="4000">
    <p:split orient="vert" dir="in"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>
            <a:lumMod val="7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es-ES" smtClean="0"/>
          </a:p>
        </p:txBody>
      </p:sp>
      <p:sp>
        <p:nvSpPr>
          <p:cNvPr id="18435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eaLnBrk="1" hangingPunct="1"/>
            <a:endParaRPr lang="es-ES" smtClean="0"/>
          </a:p>
        </p:txBody>
      </p:sp>
      <p:pic>
        <p:nvPicPr>
          <p:cNvPr id="18436" name="Picture 2" descr="C:\Users\Francisco\Pictures\FOTOCOMUNITY\FOTOGRAFIAS-5\CIUDADES\SELECCION\RECORRIENDO MUNDO\536886_prichal_trogir_croatia_6528x4896_(www.GdeFon.ru) - copia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1588"/>
            <a:ext cx="9144000" cy="514667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8437" name="4 CuadroTexto"/>
          <p:cNvSpPr txBox="1">
            <a:spLocks noChangeArrowheads="1"/>
          </p:cNvSpPr>
          <p:nvPr/>
        </p:nvSpPr>
        <p:spPr bwMode="auto">
          <a:xfrm>
            <a:off x="500063" y="4770438"/>
            <a:ext cx="2571750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s-ES" sz="2000" b="1" i="1">
                <a:solidFill>
                  <a:srgbClr val="000066"/>
                </a:solidFill>
                <a:latin typeface="Calibri" pitchFamily="34" charset="0"/>
              </a:rPr>
              <a:t>Croacia</a:t>
            </a:r>
          </a:p>
        </p:txBody>
      </p:sp>
    </p:spTree>
  </p:cSld>
  <p:clrMapOvr>
    <a:masterClrMapping/>
  </p:clrMapOvr>
  <p:transition spd="slow" advTm="4000">
    <p:split orient="vert" dir="in"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>
            <a:lumMod val="7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es-ES" smtClean="0"/>
          </a:p>
        </p:txBody>
      </p:sp>
      <p:sp>
        <p:nvSpPr>
          <p:cNvPr id="19459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eaLnBrk="1" hangingPunct="1"/>
            <a:endParaRPr lang="es-ES" smtClean="0"/>
          </a:p>
        </p:txBody>
      </p:sp>
      <p:pic>
        <p:nvPicPr>
          <p:cNvPr id="19460" name="Picture 2" descr="C:\Users\Francisco\Pictures\FOTOCOMUNITY\FOTOGRAFIAS-5\CIUDADES\SELECCION\RECORRIENDO MUNDO\536949_cape_town_aerial_view_western_cape_south_africa_4417x2949_ciudad del cabou) - copia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51450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9461" name="4 CuadroTexto"/>
          <p:cNvSpPr txBox="1">
            <a:spLocks noChangeArrowheads="1"/>
          </p:cNvSpPr>
          <p:nvPr/>
        </p:nvSpPr>
        <p:spPr bwMode="auto">
          <a:xfrm>
            <a:off x="0" y="4687888"/>
            <a:ext cx="3857625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s-ES" sz="2000" b="1" i="1">
                <a:solidFill>
                  <a:srgbClr val="FFFF00"/>
                </a:solidFill>
                <a:latin typeface="Calibri" pitchFamily="34" charset="0"/>
              </a:rPr>
              <a:t>Sudafrica</a:t>
            </a:r>
          </a:p>
        </p:txBody>
      </p:sp>
    </p:spTree>
  </p:cSld>
  <p:clrMapOvr>
    <a:masterClrMapping/>
  </p:clrMapOvr>
  <p:transition spd="slow" advTm="4000">
    <p:split orient="vert" dir="in"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2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es-ES" smtClean="0"/>
          </a:p>
        </p:txBody>
      </p:sp>
      <p:sp>
        <p:nvSpPr>
          <p:cNvPr id="2048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eaLnBrk="1" hangingPunct="1"/>
            <a:endParaRPr lang="es-ES" smtClean="0"/>
          </a:p>
        </p:txBody>
      </p:sp>
      <p:pic>
        <p:nvPicPr>
          <p:cNvPr id="20484" name="Picture 2" descr="C:\Users\Francisco\Pictures\FOTOCOMUNITY\FOTOGRAFIAS-5\CIUDADES\SELECCION\RECORRIENDO MUNDO\538231_tropiki_maldivyi_more_plyaj_3900x2595_(www.GdeFon.ru) - copia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51450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0485" name="4 CuadroTexto"/>
          <p:cNvSpPr txBox="1">
            <a:spLocks noChangeArrowheads="1"/>
          </p:cNvSpPr>
          <p:nvPr/>
        </p:nvSpPr>
        <p:spPr bwMode="auto">
          <a:xfrm>
            <a:off x="395288" y="4687888"/>
            <a:ext cx="3714750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s-ES" sz="2000" b="1" i="1">
                <a:solidFill>
                  <a:srgbClr val="FF0000"/>
                </a:solidFill>
                <a:latin typeface="Calibri" pitchFamily="34" charset="0"/>
              </a:rPr>
              <a:t>Islas Maldivas</a:t>
            </a:r>
          </a:p>
        </p:txBody>
      </p:sp>
    </p:spTree>
  </p:cSld>
  <p:clrMapOvr>
    <a:masterClrMapping/>
  </p:clrMapOvr>
  <p:transition spd="slow" advTm="4000">
    <p:split orient="vert" dir="in"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00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6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es-ES" smtClean="0"/>
          </a:p>
        </p:txBody>
      </p:sp>
      <p:sp>
        <p:nvSpPr>
          <p:cNvPr id="21507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eaLnBrk="1" hangingPunct="1"/>
            <a:endParaRPr lang="es-ES" smtClean="0"/>
          </a:p>
        </p:txBody>
      </p:sp>
      <p:pic>
        <p:nvPicPr>
          <p:cNvPr id="21508" name="Picture 2" descr="C:\Users\Francisco\Pictures\FOTOCOMUNITY\FOTOGRAFIAS-5\CIUDADES\SELECCION\RECORRIENDO MUNDO\539088_paris_france_la_conciergerie_palais_de_justice_par_2500x1667_(www.GdeFon.ru)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51450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1509" name="4 CuadroTexto"/>
          <p:cNvSpPr txBox="1">
            <a:spLocks noChangeArrowheads="1"/>
          </p:cNvSpPr>
          <p:nvPr/>
        </p:nvSpPr>
        <p:spPr bwMode="auto">
          <a:xfrm>
            <a:off x="395288" y="4589463"/>
            <a:ext cx="2041525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s-ES" sz="2000" b="1" i="1">
                <a:solidFill>
                  <a:srgbClr val="FFFF00"/>
                </a:solidFill>
                <a:latin typeface="Calibri" pitchFamily="34" charset="0"/>
              </a:rPr>
              <a:t>Paris</a:t>
            </a:r>
          </a:p>
        </p:txBody>
      </p:sp>
    </p:spTree>
  </p:cSld>
  <p:clrMapOvr>
    <a:masterClrMapping/>
  </p:clrMapOvr>
  <p:transition spd="slow" advTm="4000">
    <p:split orient="vert" dir="in"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70C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0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es-ES" smtClean="0"/>
          </a:p>
        </p:txBody>
      </p:sp>
      <p:sp>
        <p:nvSpPr>
          <p:cNvPr id="22531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eaLnBrk="1" hangingPunct="1"/>
            <a:endParaRPr lang="es-ES" smtClean="0"/>
          </a:p>
        </p:txBody>
      </p:sp>
      <p:pic>
        <p:nvPicPr>
          <p:cNvPr id="22532" name="Picture 2" descr="C:\Users\Francisco\Pictures\FOTOCOMUNITY\FOTOGRAFIAS-5\CIUDADES\SELECCION\RECORRIENDO MUNDO\539405_st_stephens_basilicas_budapest_hungary_2000x1325_(www.GdeFon.ru)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51450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2533" name="4 CuadroTexto"/>
          <p:cNvSpPr txBox="1">
            <a:spLocks noChangeArrowheads="1"/>
          </p:cNvSpPr>
          <p:nvPr/>
        </p:nvSpPr>
        <p:spPr bwMode="auto">
          <a:xfrm>
            <a:off x="611188" y="4589463"/>
            <a:ext cx="3286125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s-ES" sz="2000" b="1" i="1">
                <a:solidFill>
                  <a:srgbClr val="FFFF00"/>
                </a:solidFill>
                <a:latin typeface="Calibri" pitchFamily="34" charset="0"/>
              </a:rPr>
              <a:t>Budapest (Hungria)</a:t>
            </a:r>
          </a:p>
        </p:txBody>
      </p:sp>
    </p:spTree>
  </p:cSld>
  <p:clrMapOvr>
    <a:masterClrMapping/>
  </p:clrMapOvr>
  <p:transition spd="slow" advTm="4000">
    <p:split orient="vert" dir="in"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B05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4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es-ES" smtClean="0"/>
          </a:p>
        </p:txBody>
      </p:sp>
      <p:sp>
        <p:nvSpPr>
          <p:cNvPr id="23555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eaLnBrk="1" hangingPunct="1"/>
            <a:endParaRPr lang="es-ES" smtClean="0"/>
          </a:p>
        </p:txBody>
      </p:sp>
      <p:pic>
        <p:nvPicPr>
          <p:cNvPr id="23556" name="Picture 2" descr="C:\Users\Francisco\Pictures\FOTOCOMUNITY\FOTOGRAFIAS-5\CIUDADES\SELECCION\RECORRIENDO MUNDO\539530_zamok_frantsiya_hdr_4272x2848_(www.GdeFon.ru).jpg-francia - copia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77338" cy="51450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3557" name="4 CuadroTexto"/>
          <p:cNvSpPr txBox="1">
            <a:spLocks noChangeArrowheads="1"/>
          </p:cNvSpPr>
          <p:nvPr/>
        </p:nvSpPr>
        <p:spPr bwMode="auto">
          <a:xfrm>
            <a:off x="539750" y="4589463"/>
            <a:ext cx="2786063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s-ES" sz="2000" b="1" i="1">
                <a:solidFill>
                  <a:srgbClr val="000066"/>
                </a:solidFill>
                <a:latin typeface="Calibri" pitchFamily="34" charset="0"/>
              </a:rPr>
              <a:t>Francia</a:t>
            </a:r>
          </a:p>
        </p:txBody>
      </p:sp>
    </p:spTree>
  </p:cSld>
  <p:clrMapOvr>
    <a:masterClrMapping/>
  </p:clrMapOvr>
  <p:transition spd="slow" advTm="4000">
    <p:split orient="vert" dir="in"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00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8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es-ES" smtClean="0"/>
          </a:p>
        </p:txBody>
      </p:sp>
      <p:sp>
        <p:nvSpPr>
          <p:cNvPr id="24579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eaLnBrk="1" hangingPunct="1"/>
            <a:endParaRPr lang="es-ES" smtClean="0"/>
          </a:p>
        </p:txBody>
      </p:sp>
      <p:pic>
        <p:nvPicPr>
          <p:cNvPr id="24580" name="Picture 2" descr="C:\Users\Francisco\Pictures\FOTOCOMUNITY\FOTOGRAFIAS-5\CIUDADES\SELECCION\RECORRIENDO MUNDO\539586_city_dubai_naght_pool_gorod_dubay_vecher_doma_vyis_3024x2016_(www.GdeFon.ru)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80513" cy="51450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4581" name="4 CuadroTexto"/>
          <p:cNvSpPr txBox="1">
            <a:spLocks noChangeArrowheads="1"/>
          </p:cNvSpPr>
          <p:nvPr/>
        </p:nvSpPr>
        <p:spPr bwMode="auto">
          <a:xfrm>
            <a:off x="611188" y="4687888"/>
            <a:ext cx="2928937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s-ES" sz="2000" b="1" i="1">
                <a:solidFill>
                  <a:srgbClr val="FFFF00"/>
                </a:solidFill>
                <a:latin typeface="Calibri" pitchFamily="34" charset="0"/>
              </a:rPr>
              <a:t>Dubai</a:t>
            </a:r>
          </a:p>
        </p:txBody>
      </p:sp>
    </p:spTree>
  </p:cSld>
  <p:clrMapOvr>
    <a:masterClrMapping/>
  </p:clrMapOvr>
  <p:transition spd="slow" advTm="4000">
    <p:split orient="vert" dir="in"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33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es-ES" smtClean="0"/>
          </a:p>
        </p:txBody>
      </p:sp>
      <p:sp>
        <p:nvSpPr>
          <p:cNvPr id="2560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eaLnBrk="1" hangingPunct="1"/>
            <a:endParaRPr lang="es-ES" smtClean="0"/>
          </a:p>
        </p:txBody>
      </p:sp>
      <p:pic>
        <p:nvPicPr>
          <p:cNvPr id="25604" name="Picture 2" descr="C:\Users\Francisco\Pictures\FOTOCOMUNITY\FOTOGRAFIAS-5\CIUDADES\SELECCION\RECORRIENDO MUNDO\540689_ssha_natsionalnyiy_les_maunt-hud_oregon_ramona_fal_2048x1365_(www.GdeFon.ru)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51450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5605" name="4 CuadroTexto"/>
          <p:cNvSpPr txBox="1">
            <a:spLocks noChangeArrowheads="1"/>
          </p:cNvSpPr>
          <p:nvPr/>
        </p:nvSpPr>
        <p:spPr bwMode="auto">
          <a:xfrm>
            <a:off x="323850" y="4589463"/>
            <a:ext cx="3786188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s-ES" sz="2000" b="1" i="1">
                <a:solidFill>
                  <a:srgbClr val="FFFF00"/>
                </a:solidFill>
                <a:latin typeface="Calibri" pitchFamily="34" charset="0"/>
              </a:rPr>
              <a:t>P.Nacional Oregón</a:t>
            </a:r>
          </a:p>
        </p:txBody>
      </p:sp>
    </p:spTree>
  </p:cSld>
  <p:clrMapOvr>
    <a:masterClrMapping/>
  </p:clrMapOvr>
  <p:transition spd="slow" advTm="4000">
    <p:split orient="vert" dir="in"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bg>
      <p:bgPr>
        <a:solidFill>
          <a:schemeClr val="accent3">
            <a:lumMod val="5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6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es-ES" smtClean="0"/>
          </a:p>
        </p:txBody>
      </p:sp>
      <p:sp>
        <p:nvSpPr>
          <p:cNvPr id="26627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eaLnBrk="1" hangingPunct="1"/>
            <a:endParaRPr lang="es-ES" smtClean="0"/>
          </a:p>
        </p:txBody>
      </p:sp>
      <p:pic>
        <p:nvPicPr>
          <p:cNvPr id="26628" name="Picture 2" descr="C:\Users\Francisco\Pictures\FOTOCOMUNITY\FOTOGRAFIAS-5\CIUDADES\SELECCION\RECORRIENDO MUNDO\541320_italiya_goryi_lombardia_carlazzo_gorod_doma_les_2048x1360_(www.GdeFon.ru)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51450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6629" name="5 CuadroTexto"/>
          <p:cNvSpPr txBox="1">
            <a:spLocks noChangeArrowheads="1"/>
          </p:cNvSpPr>
          <p:nvPr/>
        </p:nvSpPr>
        <p:spPr bwMode="auto">
          <a:xfrm>
            <a:off x="323850" y="4589463"/>
            <a:ext cx="3643313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s-ES" sz="2000" b="1" i="1">
                <a:solidFill>
                  <a:srgbClr val="FFFF00"/>
                </a:solidFill>
                <a:latin typeface="Calibri" pitchFamily="34" charset="0"/>
              </a:rPr>
              <a:t>Lombardia (Italia)</a:t>
            </a:r>
          </a:p>
        </p:txBody>
      </p:sp>
    </p:spTree>
  </p:cSld>
  <p:clrMapOvr>
    <a:masterClrMapping/>
  </p:clrMapOvr>
  <p:transition spd="slow" advTm="4000">
    <p:split orient="vert" dir="in"/>
  </p:transition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7030A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50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es-ES" smtClean="0"/>
          </a:p>
        </p:txBody>
      </p:sp>
      <p:sp>
        <p:nvSpPr>
          <p:cNvPr id="27651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eaLnBrk="1" hangingPunct="1"/>
            <a:endParaRPr lang="es-ES" smtClean="0"/>
          </a:p>
        </p:txBody>
      </p:sp>
      <p:pic>
        <p:nvPicPr>
          <p:cNvPr id="27652" name="Picture 2" descr="C:\Users\Francisco\Pictures\FOTOCOMUNITY\FOTOGRAFIAS-5\CIUDADES\SELECCION\RECORRIENDO MUNDO\541753_vivian_kaohsiung_tayvan_most_2816x1584_(www.GdeFon.ru)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51450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7653" name="4 CuadroTexto"/>
          <p:cNvSpPr txBox="1">
            <a:spLocks noChangeArrowheads="1"/>
          </p:cNvSpPr>
          <p:nvPr/>
        </p:nvSpPr>
        <p:spPr bwMode="auto">
          <a:xfrm>
            <a:off x="179388" y="4516438"/>
            <a:ext cx="3143250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s-ES" sz="2000" b="1" i="1">
                <a:solidFill>
                  <a:srgbClr val="FFFF00"/>
                </a:solidFill>
                <a:latin typeface="Calibri" pitchFamily="34" charset="0"/>
              </a:rPr>
              <a:t>Taiwan</a:t>
            </a:r>
          </a:p>
        </p:txBody>
      </p:sp>
    </p:spTree>
  </p:cSld>
  <p:clrMapOvr>
    <a:masterClrMapping/>
  </p:clrMapOvr>
  <p:transition spd="slow" advTm="4000">
    <p:split orient="vert" dir="in"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00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4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es-ES" smtClean="0"/>
          </a:p>
        </p:txBody>
      </p:sp>
      <p:sp>
        <p:nvSpPr>
          <p:cNvPr id="28675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eaLnBrk="1" hangingPunct="1"/>
            <a:endParaRPr lang="es-ES" smtClean="0"/>
          </a:p>
        </p:txBody>
      </p:sp>
      <p:pic>
        <p:nvPicPr>
          <p:cNvPr id="28676" name="Picture 2" descr="C:\Users\Francisco\Pictures\FOTOCOMUNITY\FOTOGRAFIAS-5\CIUDADES\SELECCION\RECORRIENDO MUNDO\541809_paris_france_pont_de_grenelle_la_tour_eiffel_eiffe_2000x1333_(www.GdeFon.ru)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51450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8677" name="4 CuadroTexto"/>
          <p:cNvSpPr txBox="1">
            <a:spLocks noChangeArrowheads="1"/>
          </p:cNvSpPr>
          <p:nvPr/>
        </p:nvSpPr>
        <p:spPr bwMode="auto">
          <a:xfrm>
            <a:off x="755650" y="4660900"/>
            <a:ext cx="2214563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s-ES" sz="2000" b="1" i="1">
                <a:solidFill>
                  <a:srgbClr val="FFFF00"/>
                </a:solidFill>
                <a:latin typeface="Calibri" pitchFamily="34" charset="0"/>
              </a:rPr>
              <a:t>París</a:t>
            </a:r>
          </a:p>
        </p:txBody>
      </p:sp>
    </p:spTree>
  </p:cSld>
  <p:clrMapOvr>
    <a:masterClrMapping/>
  </p:clrMapOvr>
  <p:transition spd="slow" advTm="4000">
    <p:split orient="vert" dir="in"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00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8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es-ES" smtClean="0"/>
          </a:p>
        </p:txBody>
      </p:sp>
      <p:sp>
        <p:nvSpPr>
          <p:cNvPr id="29699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eaLnBrk="1" hangingPunct="1"/>
            <a:endParaRPr lang="es-ES" smtClean="0"/>
          </a:p>
        </p:txBody>
      </p:sp>
      <p:pic>
        <p:nvPicPr>
          <p:cNvPr id="29700" name="Picture 2" descr="C:\Users\Francisco\Pictures\FOTOCOMUNITY\FOTOGRAFIAS-5\CIUDADES\SELECCION\RECORRIENDO MUNDO\541823_stokgolm_shvetsiya_gorod_1970x1261_(estocolmo-suecia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51450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9701" name="4 CuadroTexto"/>
          <p:cNvSpPr txBox="1">
            <a:spLocks noChangeArrowheads="1"/>
          </p:cNvSpPr>
          <p:nvPr/>
        </p:nvSpPr>
        <p:spPr bwMode="auto">
          <a:xfrm>
            <a:off x="285750" y="4662488"/>
            <a:ext cx="3500438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s-ES" sz="2000" b="1" i="1">
                <a:solidFill>
                  <a:srgbClr val="FFFF00"/>
                </a:solidFill>
                <a:latin typeface="Calibri" pitchFamily="34" charset="0"/>
              </a:rPr>
              <a:t>Estocolmo (Suecia)</a:t>
            </a:r>
          </a:p>
        </p:txBody>
      </p:sp>
    </p:spTree>
  </p:cSld>
  <p:clrMapOvr>
    <a:masterClrMapping/>
  </p:clrMapOvr>
  <p:transition spd="slow" advTm="4000">
    <p:split orient="vert" dir="in"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556A2C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es-ES" smtClean="0"/>
          </a:p>
        </p:txBody>
      </p:sp>
      <p:sp>
        <p:nvSpPr>
          <p:cNvPr id="3072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eaLnBrk="1" hangingPunct="1"/>
            <a:endParaRPr lang="es-ES" smtClean="0"/>
          </a:p>
        </p:txBody>
      </p:sp>
      <p:pic>
        <p:nvPicPr>
          <p:cNvPr id="30724" name="Picture 2" descr="C:\Users\Francisco\Pictures\FOTOCOMUNITY\FOTOGRAFIAS-5\CIUDADES\SELECCION\RECORRIENDO MUNDO\542088_niderlandyi_amsterdam_nederland_amsterdam_kanal_lo_2048x1365_(www.GdeFon.ru)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51450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0725" name="4 CuadroTexto"/>
          <p:cNvSpPr txBox="1">
            <a:spLocks noChangeArrowheads="1"/>
          </p:cNvSpPr>
          <p:nvPr/>
        </p:nvSpPr>
        <p:spPr bwMode="auto">
          <a:xfrm>
            <a:off x="642938" y="4662488"/>
            <a:ext cx="2928937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s-ES" sz="2000" b="1" i="1">
                <a:solidFill>
                  <a:srgbClr val="FFFF00"/>
                </a:solidFill>
                <a:latin typeface="Calibri" pitchFamily="34" charset="0"/>
              </a:rPr>
              <a:t>Amsterdam</a:t>
            </a:r>
          </a:p>
        </p:txBody>
      </p:sp>
    </p:spTree>
  </p:cSld>
  <p:clrMapOvr>
    <a:masterClrMapping/>
  </p:clrMapOvr>
  <p:transition spd="slow" advTm="4000">
    <p:split orient="vert" dir="in"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70C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46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es-ES" smtClean="0"/>
          </a:p>
        </p:txBody>
      </p:sp>
      <p:sp>
        <p:nvSpPr>
          <p:cNvPr id="31747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eaLnBrk="1" hangingPunct="1"/>
            <a:endParaRPr lang="es-ES" smtClean="0"/>
          </a:p>
        </p:txBody>
      </p:sp>
      <p:pic>
        <p:nvPicPr>
          <p:cNvPr id="31748" name="Picture 2" descr="C:\Users\Francisco\Pictures\FOTOCOMUNITY\FOTOGRAFIAS-5\CIUDADES\SELECCION\RECORRIENDO MUNDO\542162_finnsnes_norway_gorod_4928x3264_(www.GdeFon.ru).jpg-noruega - copia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51450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1749" name="4 CuadroTexto"/>
          <p:cNvSpPr txBox="1">
            <a:spLocks noChangeArrowheads="1"/>
          </p:cNvSpPr>
          <p:nvPr/>
        </p:nvSpPr>
        <p:spPr bwMode="auto">
          <a:xfrm>
            <a:off x="179388" y="4445000"/>
            <a:ext cx="2643187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s-ES" sz="2000" b="1" i="1">
                <a:solidFill>
                  <a:srgbClr val="FFFF00"/>
                </a:solidFill>
                <a:latin typeface="Calibri" pitchFamily="34" charset="0"/>
              </a:rPr>
              <a:t>Noruega</a:t>
            </a:r>
          </a:p>
        </p:txBody>
      </p:sp>
    </p:spTree>
  </p:cSld>
  <p:clrMapOvr>
    <a:masterClrMapping/>
  </p:clrMapOvr>
  <p:transition spd="slow" advTm="4000">
    <p:split orient="vert" dir="in"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00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770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es-ES" smtClean="0"/>
          </a:p>
        </p:txBody>
      </p:sp>
      <p:sp>
        <p:nvSpPr>
          <p:cNvPr id="32771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eaLnBrk="1" hangingPunct="1"/>
            <a:endParaRPr lang="es-ES" smtClean="0"/>
          </a:p>
        </p:txBody>
      </p:sp>
      <p:pic>
        <p:nvPicPr>
          <p:cNvPr id="32772" name="Picture 2" descr="C:\Users\Francisco\Pictures\FOTOCOMUNITY\FOTOGRAFIAS-5\CIUDADES\SELECCION\RECORRIENDO MUNDO\542536_gdansk_polsha_gorod_4752x3168_(www.GdeFon.ru).jpg-polonia - copia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51450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2773" name="4 CuadroTexto"/>
          <p:cNvSpPr txBox="1">
            <a:spLocks noChangeArrowheads="1"/>
          </p:cNvSpPr>
          <p:nvPr/>
        </p:nvSpPr>
        <p:spPr bwMode="auto">
          <a:xfrm>
            <a:off x="900113" y="4660900"/>
            <a:ext cx="1255712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s-ES" sz="2000" b="1" i="1">
                <a:solidFill>
                  <a:srgbClr val="FFFF00"/>
                </a:solidFill>
                <a:latin typeface="Calibri" pitchFamily="34" charset="0"/>
              </a:rPr>
              <a:t>Polonia</a:t>
            </a:r>
          </a:p>
        </p:txBody>
      </p:sp>
    </p:spTree>
  </p:cSld>
  <p:clrMapOvr>
    <a:masterClrMapping/>
  </p:clrMapOvr>
  <p:transition spd="slow" advTm="4000">
    <p:split orient="vert" dir="in"/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00FF">
            <a:alpha val="52940"/>
          </a:srgb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794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es-ES" smtClean="0"/>
          </a:p>
        </p:txBody>
      </p:sp>
      <p:sp>
        <p:nvSpPr>
          <p:cNvPr id="33795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eaLnBrk="1" hangingPunct="1"/>
            <a:endParaRPr lang="es-ES" smtClean="0"/>
          </a:p>
        </p:txBody>
      </p:sp>
      <p:pic>
        <p:nvPicPr>
          <p:cNvPr id="33796" name="Picture 2" descr="C:\Users\Francisco\Pictures\FOTOCOMUNITY\FOTOGRAFIAS-5\CIUDADES\SELECCION\RECORRIENDO MUNDO\543026_switzerland_schweiz_tsyurih_zuris-suiza_vec_2000x1310_(www.GdeFon.ru)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51450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3797" name="4 CuadroTexto"/>
          <p:cNvSpPr txBox="1">
            <a:spLocks noChangeArrowheads="1"/>
          </p:cNvSpPr>
          <p:nvPr/>
        </p:nvSpPr>
        <p:spPr bwMode="auto">
          <a:xfrm>
            <a:off x="323850" y="4516438"/>
            <a:ext cx="2928938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s-ES" sz="2000" b="1" i="1">
                <a:solidFill>
                  <a:srgbClr val="FFFF00"/>
                </a:solidFill>
                <a:latin typeface="Calibri" pitchFamily="34" charset="0"/>
              </a:rPr>
              <a:t>Zurich (Suiza)</a:t>
            </a:r>
          </a:p>
        </p:txBody>
      </p:sp>
    </p:spTree>
  </p:cSld>
  <p:clrMapOvr>
    <a:masterClrMapping/>
  </p:clrMapOvr>
  <p:transition spd="slow" advTm="4000">
    <p:split orient="vert" dir="in"/>
  </p:transition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817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es-ES" smtClean="0"/>
          </a:p>
        </p:txBody>
      </p:sp>
      <p:sp>
        <p:nvSpPr>
          <p:cNvPr id="34818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eaLnBrk="1" hangingPunct="1"/>
            <a:endParaRPr lang="es-ES" smtClean="0"/>
          </a:p>
        </p:txBody>
      </p:sp>
      <p:pic>
        <p:nvPicPr>
          <p:cNvPr id="34819" name="Picture 2" descr="C:\Users\Francisco\Pictures\FOTOCOMUNITY\FOTOGRAFIAS-5\CIUDADES\SELECCION\RECORRIENDO MUNDO\543420_bridge_oberbaumbrucke_during_the_dawn_river_spree__2048x1532_berlin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22225" y="0"/>
            <a:ext cx="9166225" cy="51450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4820" name="5 CuadroTexto"/>
          <p:cNvSpPr txBox="1">
            <a:spLocks noChangeArrowheads="1"/>
          </p:cNvSpPr>
          <p:nvPr/>
        </p:nvSpPr>
        <p:spPr bwMode="auto">
          <a:xfrm>
            <a:off x="468313" y="4516438"/>
            <a:ext cx="2928937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s-ES" sz="2000" b="1" i="1">
                <a:solidFill>
                  <a:srgbClr val="FFFF00"/>
                </a:solidFill>
                <a:latin typeface="Calibri" pitchFamily="34" charset="0"/>
              </a:rPr>
              <a:t>Berlin  (Alemania</a:t>
            </a:r>
            <a:r>
              <a:rPr lang="es-ES" sz="1600" b="1" i="1">
                <a:solidFill>
                  <a:srgbClr val="FFFF00"/>
                </a:solidFill>
                <a:latin typeface="Calibri" pitchFamily="34" charset="0"/>
              </a:rPr>
              <a:t>)</a:t>
            </a:r>
          </a:p>
        </p:txBody>
      </p:sp>
    </p:spTree>
  </p:cSld>
  <p:clrMapOvr>
    <a:masterClrMapping/>
  </p:clrMapOvr>
  <p:transition spd="slow" advTm="4000">
    <p:split orient="vert" dir="in"/>
  </p:transition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841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es-ES" smtClean="0"/>
          </a:p>
        </p:txBody>
      </p:sp>
      <p:sp>
        <p:nvSpPr>
          <p:cNvPr id="35842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eaLnBrk="1" hangingPunct="1"/>
            <a:endParaRPr lang="es-ES" smtClean="0"/>
          </a:p>
        </p:txBody>
      </p:sp>
      <p:pic>
        <p:nvPicPr>
          <p:cNvPr id="35843" name="Picture 2" descr="C:\Users\Francisco\Pictures\FOTOCOMUNITY\FOTOGRAFIAS-5\CIUDADES\SELECCION\RECORRIENDO MUNDO\543421_bodemuseum_moabit_berlin_germany_2048x1532_(www.GdeFon.ru)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12700" y="0"/>
            <a:ext cx="9166225" cy="51450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5844" name="4 CuadroTexto"/>
          <p:cNvSpPr txBox="1">
            <a:spLocks noChangeArrowheads="1"/>
          </p:cNvSpPr>
          <p:nvPr/>
        </p:nvSpPr>
        <p:spPr bwMode="auto">
          <a:xfrm>
            <a:off x="428625" y="4608513"/>
            <a:ext cx="2428875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s-ES" sz="2000" b="1" i="1">
                <a:solidFill>
                  <a:srgbClr val="FFFF00"/>
                </a:solidFill>
                <a:latin typeface="Calibri" pitchFamily="34" charset="0"/>
              </a:rPr>
              <a:t>Berlín</a:t>
            </a:r>
          </a:p>
        </p:txBody>
      </p:sp>
    </p:spTree>
  </p:cSld>
  <p:clrMapOvr>
    <a:masterClrMapping/>
  </p:clrMapOvr>
  <p:transition spd="slow" advTm="4000">
    <p:split orient="vert" dir="in"/>
  </p:transition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866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es-ES" smtClean="0"/>
          </a:p>
        </p:txBody>
      </p:sp>
      <p:sp>
        <p:nvSpPr>
          <p:cNvPr id="36867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eaLnBrk="1" hangingPunct="1"/>
            <a:endParaRPr lang="es-ES" smtClean="0"/>
          </a:p>
        </p:txBody>
      </p:sp>
      <p:pic>
        <p:nvPicPr>
          <p:cNvPr id="36868" name="Picture 2" descr="C:\Users\Francisco\Pictures\FOTOCOMUNITY\FOTOGRAFIAS-5\CIUDADES\SELECCION\RECORRIENDO MUNDO\543457_park_atracciones_kaliforniya_ssha_4288x2848_(www.GdeFon.ru)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51450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6869" name="5 CuadroTexto"/>
          <p:cNvSpPr txBox="1">
            <a:spLocks noChangeArrowheads="1"/>
          </p:cNvSpPr>
          <p:nvPr/>
        </p:nvSpPr>
        <p:spPr bwMode="auto">
          <a:xfrm>
            <a:off x="285750" y="4662488"/>
            <a:ext cx="5857875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s-ES" sz="2000" b="1" i="1">
                <a:solidFill>
                  <a:srgbClr val="FFFF00"/>
                </a:solidFill>
                <a:latin typeface="Calibri" pitchFamily="34" charset="0"/>
              </a:rPr>
              <a:t>Parque de atracciones, California</a:t>
            </a:r>
          </a:p>
        </p:txBody>
      </p:sp>
    </p:spTree>
  </p:cSld>
  <p:clrMapOvr>
    <a:masterClrMapping/>
  </p:clrMapOvr>
  <p:transition spd="slow" advTm="4000">
    <p:split orient="vert" dir="in"/>
  </p:transition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556A2C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890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es-ES" smtClean="0"/>
          </a:p>
        </p:txBody>
      </p:sp>
      <p:sp>
        <p:nvSpPr>
          <p:cNvPr id="37891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eaLnBrk="1" hangingPunct="1"/>
            <a:endParaRPr lang="es-ES" smtClean="0"/>
          </a:p>
        </p:txBody>
      </p:sp>
      <p:pic>
        <p:nvPicPr>
          <p:cNvPr id="37892" name="Picture 2" descr="C:\Users\Francisco\Pictures\FOTOCOMUNITY\FOTOGRAFIAS-5\CIUDADES\SELECCION\RECORRIENDO MUNDO\543474_amstel_amsterdam_gorod_2048x1365_(www.GdeFon.ru)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51450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7893" name="4 CuadroTexto"/>
          <p:cNvSpPr txBox="1">
            <a:spLocks noChangeArrowheads="1"/>
          </p:cNvSpPr>
          <p:nvPr/>
        </p:nvSpPr>
        <p:spPr bwMode="auto">
          <a:xfrm>
            <a:off x="179388" y="4660900"/>
            <a:ext cx="3643312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s-ES" sz="2000" b="1" i="1">
                <a:solidFill>
                  <a:srgbClr val="FFFF00"/>
                </a:solidFill>
                <a:latin typeface="Calibri" pitchFamily="34" charset="0"/>
              </a:rPr>
              <a:t>Amsterdam</a:t>
            </a:r>
          </a:p>
        </p:txBody>
      </p:sp>
    </p:spTree>
  </p:cSld>
  <p:clrMapOvr>
    <a:masterClrMapping/>
  </p:clrMapOvr>
  <p:transition spd="slow" advTm="4000">
    <p:split orient="vert" dir="in"/>
  </p:transition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914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es-ES" smtClean="0"/>
          </a:p>
        </p:txBody>
      </p:sp>
      <p:sp>
        <p:nvSpPr>
          <p:cNvPr id="38915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eaLnBrk="1" hangingPunct="1"/>
            <a:endParaRPr lang="es-ES" smtClean="0"/>
          </a:p>
        </p:txBody>
      </p:sp>
      <p:pic>
        <p:nvPicPr>
          <p:cNvPr id="38916" name="Picture 2" descr="C:\Users\Francisco\Pictures\FOTOCOMUNITY\FOTOGRAFIAS-5\CIUDADES\SELECCION\RECORRIENDO MUNDO\543479_madrid_spain_gorod_2048x1365_(www.GdeFon.ru)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51450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8917" name="4 CuadroTexto"/>
          <p:cNvSpPr txBox="1">
            <a:spLocks noChangeArrowheads="1"/>
          </p:cNvSpPr>
          <p:nvPr/>
        </p:nvSpPr>
        <p:spPr bwMode="auto">
          <a:xfrm>
            <a:off x="179388" y="4589463"/>
            <a:ext cx="3357562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s-ES" sz="2000" b="1" i="1">
                <a:solidFill>
                  <a:srgbClr val="FFFF00"/>
                </a:solidFill>
                <a:latin typeface="Calibri" pitchFamily="34" charset="0"/>
              </a:rPr>
              <a:t>Madrid</a:t>
            </a:r>
          </a:p>
        </p:txBody>
      </p:sp>
    </p:spTree>
  </p:cSld>
  <p:clrMapOvr>
    <a:masterClrMapping/>
  </p:clrMapOvr>
  <p:transition spd="slow" advTm="4000">
    <p:split orient="vert" dir="in"/>
  </p:transition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70C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938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es-ES" smtClean="0"/>
          </a:p>
        </p:txBody>
      </p:sp>
      <p:sp>
        <p:nvSpPr>
          <p:cNvPr id="39939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eaLnBrk="1" hangingPunct="1"/>
            <a:endParaRPr lang="es-ES" smtClean="0"/>
          </a:p>
        </p:txBody>
      </p:sp>
      <p:pic>
        <p:nvPicPr>
          <p:cNvPr id="39940" name="Picture 2" descr="C:\Users\Francisco\Pictures\FOTOCOMUNITY\FOTOGRAFIAS-5\CIUDADES\SELECCION\RECORRIENDO MUNDO\543482_saint_petersburg_russian_federation_hram_na_krovi_2048x1365_(www.GdeFon.ru)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51450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9941" name="4 CuadroTexto"/>
          <p:cNvSpPr txBox="1">
            <a:spLocks noChangeArrowheads="1"/>
          </p:cNvSpPr>
          <p:nvPr/>
        </p:nvSpPr>
        <p:spPr bwMode="auto">
          <a:xfrm>
            <a:off x="250825" y="4589463"/>
            <a:ext cx="3571875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s-ES" sz="2000" b="1" i="1">
                <a:solidFill>
                  <a:srgbClr val="FFFF00"/>
                </a:solidFill>
                <a:latin typeface="Calibri" pitchFamily="34" charset="0"/>
              </a:rPr>
              <a:t>San Petersburgo (Rusia</a:t>
            </a:r>
            <a:r>
              <a:rPr lang="es-ES" sz="1600" b="1" i="1">
                <a:solidFill>
                  <a:srgbClr val="FFFF00"/>
                </a:solidFill>
                <a:latin typeface="Calibri" pitchFamily="34" charset="0"/>
              </a:rPr>
              <a:t>)</a:t>
            </a:r>
          </a:p>
        </p:txBody>
      </p:sp>
    </p:spTree>
  </p:cSld>
  <p:clrMapOvr>
    <a:masterClrMapping/>
  </p:clrMapOvr>
  <p:transition spd="slow" advTm="4000">
    <p:split orient="vert" dir="in"/>
  </p:transition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3366">
            <a:alpha val="94901"/>
          </a:srgb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6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es-ES" smtClean="0"/>
          </a:p>
        </p:txBody>
      </p:sp>
      <p:sp>
        <p:nvSpPr>
          <p:cNvPr id="4096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eaLnBrk="1" hangingPunct="1"/>
            <a:endParaRPr lang="es-ES" smtClean="0"/>
          </a:p>
        </p:txBody>
      </p:sp>
      <p:pic>
        <p:nvPicPr>
          <p:cNvPr id="40964" name="Picture 2" descr="C:\Users\Francisco\Pictures\FOTOCOMUNITY\FOTOGRAFIAS-5\CIUDADES\SELECCION\RECORRIENDO MUNDO\543484_big-ben_london_soedinennoe_korolevstvo_2048x1365_(www.GdeFon.ru)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51450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0965" name="4 CuadroTexto"/>
          <p:cNvSpPr txBox="1">
            <a:spLocks noChangeArrowheads="1"/>
          </p:cNvSpPr>
          <p:nvPr/>
        </p:nvSpPr>
        <p:spPr bwMode="auto">
          <a:xfrm>
            <a:off x="395288" y="4516438"/>
            <a:ext cx="2643187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s-ES" sz="2000" b="1" i="1">
                <a:solidFill>
                  <a:srgbClr val="FFFF00"/>
                </a:solidFill>
                <a:latin typeface="Calibri" pitchFamily="34" charset="0"/>
              </a:rPr>
              <a:t>Londres</a:t>
            </a:r>
          </a:p>
        </p:txBody>
      </p:sp>
    </p:spTree>
  </p:cSld>
  <p:clrMapOvr>
    <a:masterClrMapping/>
  </p:clrMapOvr>
  <p:transition spd="slow" advTm="4000">
    <p:split orient="vert" dir="in"/>
  </p:transition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70C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986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es-ES" smtClean="0"/>
          </a:p>
        </p:txBody>
      </p:sp>
      <p:sp>
        <p:nvSpPr>
          <p:cNvPr id="41987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eaLnBrk="1" hangingPunct="1"/>
            <a:endParaRPr lang="es-ES" smtClean="0"/>
          </a:p>
        </p:txBody>
      </p:sp>
      <p:pic>
        <p:nvPicPr>
          <p:cNvPr id="41988" name="Picture 2" descr="C:\Users\Francisco\Pictures\FOTOCOMUNITY\FOTOGRAFIAS-5\CIUDADES\SELECCION\RECORRIENDO MUNDO\543488_golubaya_mechet_stambul_turtsiya_2048x1384_(www.GdeFon.ru)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51450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1989" name="4 CuadroTexto"/>
          <p:cNvSpPr txBox="1">
            <a:spLocks noChangeArrowheads="1"/>
          </p:cNvSpPr>
          <p:nvPr/>
        </p:nvSpPr>
        <p:spPr bwMode="auto">
          <a:xfrm>
            <a:off x="179388" y="4589463"/>
            <a:ext cx="2714625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s-ES" sz="2000" b="1" i="1">
                <a:solidFill>
                  <a:srgbClr val="FFFF00"/>
                </a:solidFill>
                <a:latin typeface="Calibri" pitchFamily="34" charset="0"/>
              </a:rPr>
              <a:t>Estambul (Turquia)</a:t>
            </a:r>
          </a:p>
        </p:txBody>
      </p:sp>
    </p:spTree>
  </p:cSld>
  <p:clrMapOvr>
    <a:masterClrMapping/>
  </p:clrMapOvr>
  <p:transition spd="slow" advTm="4000">
    <p:split orient="vert" dir="in"/>
  </p:transition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009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es-ES" smtClean="0"/>
          </a:p>
        </p:txBody>
      </p:sp>
      <p:sp>
        <p:nvSpPr>
          <p:cNvPr id="43010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eaLnBrk="1" hangingPunct="1"/>
            <a:endParaRPr lang="es-ES" smtClean="0"/>
          </a:p>
        </p:txBody>
      </p:sp>
      <p:pic>
        <p:nvPicPr>
          <p:cNvPr id="43011" name="Picture 2" descr="C:\Users\Francisco\Pictures\FOTOCOMUNITY\FOTOGRAFIAS-5\CIUDADES\SELECCION\RECORRIENDO MUNDO\543842_orebro_castle_orebro_sweden_suecia-castillo de 2000x1496_(www.GdeFon.ru)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12700" y="0"/>
            <a:ext cx="9166225" cy="51450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3012" name="4 CuadroTexto"/>
          <p:cNvSpPr txBox="1">
            <a:spLocks noChangeArrowheads="1"/>
          </p:cNvSpPr>
          <p:nvPr/>
        </p:nvSpPr>
        <p:spPr bwMode="auto">
          <a:xfrm>
            <a:off x="468313" y="4516438"/>
            <a:ext cx="1500187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s-ES" sz="2000" b="1" i="1">
                <a:solidFill>
                  <a:srgbClr val="FFFF00"/>
                </a:solidFill>
                <a:latin typeface="Calibri" pitchFamily="34" charset="0"/>
              </a:rPr>
              <a:t>Suecia</a:t>
            </a:r>
          </a:p>
        </p:txBody>
      </p:sp>
    </p:spTree>
  </p:cSld>
  <p:clrMapOvr>
    <a:masterClrMapping/>
  </p:clrMapOvr>
  <p:transition spd="slow" advTm="4000">
    <p:split orient="vert" dir="in"/>
  </p:transition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00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034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es-ES" smtClean="0"/>
          </a:p>
        </p:txBody>
      </p:sp>
      <p:sp>
        <p:nvSpPr>
          <p:cNvPr id="44035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eaLnBrk="1" hangingPunct="1"/>
            <a:endParaRPr lang="es-ES" smtClean="0"/>
          </a:p>
        </p:txBody>
      </p:sp>
      <p:pic>
        <p:nvPicPr>
          <p:cNvPr id="44036" name="Picture 2" descr="C:\Users\Francisco\Pictures\FOTOCOMUNITY\FOTOGRAFIAS-5\CIUDADES\SELECCION\RECORRIENDO MUNDO\543843_puente_de_san_martin_toledo_spain_2000x1324_(www.GdeFon.ru)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51450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4037" name="4 CuadroTexto"/>
          <p:cNvSpPr txBox="1">
            <a:spLocks noChangeArrowheads="1"/>
          </p:cNvSpPr>
          <p:nvPr/>
        </p:nvSpPr>
        <p:spPr bwMode="auto">
          <a:xfrm>
            <a:off x="179388" y="4516438"/>
            <a:ext cx="2571750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s-ES" sz="2000" b="1" i="1">
                <a:solidFill>
                  <a:srgbClr val="FFFF00"/>
                </a:solidFill>
                <a:latin typeface="Calibri" pitchFamily="34" charset="0"/>
              </a:rPr>
              <a:t>Toledo (España)</a:t>
            </a:r>
          </a:p>
        </p:txBody>
      </p:sp>
    </p:spTree>
  </p:cSld>
  <p:clrMapOvr>
    <a:masterClrMapping/>
  </p:clrMapOvr>
  <p:transition spd="slow" advTm="4000">
    <p:split orient="vert" dir="in"/>
  </p:transition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556A2C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058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es-ES" smtClean="0"/>
          </a:p>
        </p:txBody>
      </p:sp>
      <p:sp>
        <p:nvSpPr>
          <p:cNvPr id="45059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eaLnBrk="1" hangingPunct="1"/>
            <a:endParaRPr lang="es-ES" smtClean="0"/>
          </a:p>
        </p:txBody>
      </p:sp>
      <p:pic>
        <p:nvPicPr>
          <p:cNvPr id="45060" name="Picture 2" descr="C:\Users\Francisco\Pictures\FOTOCOMUNITY\FOTOGRAFIAS-5\CIUDADES\SELECCION\RECORRIENDO MUNDO\536875_ruins_of_stadium_domitanus_palatine_hill_rome_ital_8600x5734_(roma.ru) - copia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51450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5061" name="4 CuadroTexto"/>
          <p:cNvSpPr txBox="1">
            <a:spLocks noChangeArrowheads="1"/>
          </p:cNvSpPr>
          <p:nvPr/>
        </p:nvSpPr>
        <p:spPr bwMode="auto">
          <a:xfrm>
            <a:off x="323850" y="4589463"/>
            <a:ext cx="2643188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s-ES" sz="2000" b="1" i="1">
                <a:solidFill>
                  <a:srgbClr val="FFFF00"/>
                </a:solidFill>
                <a:latin typeface="Calibri" pitchFamily="34" charset="0"/>
              </a:rPr>
              <a:t>Roma</a:t>
            </a:r>
          </a:p>
        </p:txBody>
      </p:sp>
    </p:spTree>
  </p:cSld>
  <p:clrMapOvr>
    <a:masterClrMapping/>
  </p:clrMapOvr>
  <p:transition spd="slow" advTm="4000">
    <p:split orient="vert" dir="in"/>
  </p:transition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70C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08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es-ES" smtClean="0"/>
          </a:p>
        </p:txBody>
      </p:sp>
      <p:sp>
        <p:nvSpPr>
          <p:cNvPr id="4608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eaLnBrk="1" hangingPunct="1"/>
            <a:endParaRPr lang="es-ES" smtClean="0"/>
          </a:p>
        </p:txBody>
      </p:sp>
      <p:pic>
        <p:nvPicPr>
          <p:cNvPr id="46084" name="Picture 2" descr="C:\Users\Francisco\Pictures\FOTOCOMUNITY\FOTOGRAFIAS-5\CIUDADES\SELECCION\RECORRIENDO MUNDO\544026_vernazza_italiya_gorod_2352x1568_(www.GdeFon.ru)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51450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6085" name="4 CuadroTexto"/>
          <p:cNvSpPr txBox="1">
            <a:spLocks noChangeArrowheads="1"/>
          </p:cNvSpPr>
          <p:nvPr/>
        </p:nvSpPr>
        <p:spPr bwMode="auto">
          <a:xfrm>
            <a:off x="0" y="4589463"/>
            <a:ext cx="3357563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s-ES" sz="2000" b="1" i="1">
                <a:solidFill>
                  <a:srgbClr val="FFFF00"/>
                </a:solidFill>
                <a:latin typeface="Calibri" pitchFamily="34" charset="0"/>
              </a:rPr>
              <a:t>Vernazza (Italia)</a:t>
            </a:r>
            <a:endParaRPr lang="es-ES" sz="1600" i="1">
              <a:solidFill>
                <a:srgbClr val="FFFF00"/>
              </a:solidFill>
              <a:latin typeface="Calibri" pitchFamily="34" charset="0"/>
            </a:endParaRPr>
          </a:p>
        </p:txBody>
      </p:sp>
    </p:spTree>
  </p:cSld>
  <p:clrMapOvr>
    <a:masterClrMapping/>
  </p:clrMapOvr>
  <p:transition spd="slow" advTm="4000">
    <p:split orient="vert" dir="in"/>
  </p:transition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2">
            <a:lumMod val="7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106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es-ES" smtClean="0"/>
          </a:p>
        </p:txBody>
      </p:sp>
      <p:sp>
        <p:nvSpPr>
          <p:cNvPr id="47107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eaLnBrk="1" hangingPunct="1"/>
            <a:endParaRPr lang="es-ES" smtClean="0"/>
          </a:p>
        </p:txBody>
      </p:sp>
      <p:pic>
        <p:nvPicPr>
          <p:cNvPr id="47108" name="Picture 2" descr="C:\Users\Francisco\Pictures\FOTOCOMUNITY\FOTOGRAFIAS-5\CIUDADES\SELECCION\RECORRIENDO MUNDO\544137_venice_italy_gorod_2560x1600_(www.GdeFon.ru)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51450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7109" name="4 CuadroTexto"/>
          <p:cNvSpPr txBox="1">
            <a:spLocks noChangeArrowheads="1"/>
          </p:cNvSpPr>
          <p:nvPr/>
        </p:nvSpPr>
        <p:spPr bwMode="auto">
          <a:xfrm>
            <a:off x="468313" y="4371975"/>
            <a:ext cx="3214687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s-ES" sz="2000" b="1" i="1">
                <a:solidFill>
                  <a:srgbClr val="FFFF00"/>
                </a:solidFill>
                <a:latin typeface="Calibri" pitchFamily="34" charset="0"/>
              </a:rPr>
              <a:t>Venecia</a:t>
            </a:r>
          </a:p>
        </p:txBody>
      </p:sp>
    </p:spTree>
  </p:cSld>
  <p:clrMapOvr>
    <a:masterClrMapping/>
  </p:clrMapOvr>
  <p:transition spd="slow" advTm="4000">
    <p:split orient="vert" dir="in"/>
  </p:transition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129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es-ES" smtClean="0"/>
          </a:p>
        </p:txBody>
      </p:sp>
      <p:sp>
        <p:nvSpPr>
          <p:cNvPr id="48130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eaLnBrk="1" hangingPunct="1"/>
            <a:endParaRPr lang="es-ES" smtClean="0"/>
          </a:p>
        </p:txBody>
      </p:sp>
      <p:pic>
        <p:nvPicPr>
          <p:cNvPr id="48131" name="Picture 2" descr="C:\Users\Francisco\Pictures\FOTOCOMUNITY\FOTOGRAFIAS-5\CIUDADES\SELECCION\RECORRIENDO MUNDO\544158_edmonton_kanada_gorod_zakat_2252x1689_(www.GdeFon.ru)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8132" name="4 CuadroTexto"/>
          <p:cNvSpPr txBox="1">
            <a:spLocks noChangeArrowheads="1"/>
          </p:cNvSpPr>
          <p:nvPr/>
        </p:nvSpPr>
        <p:spPr bwMode="auto">
          <a:xfrm>
            <a:off x="357188" y="4608513"/>
            <a:ext cx="2643187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s-ES" sz="2000" b="1" i="1">
                <a:solidFill>
                  <a:srgbClr val="FFFF00"/>
                </a:solidFill>
                <a:latin typeface="Calibri" pitchFamily="34" charset="0"/>
              </a:rPr>
              <a:t>Canada</a:t>
            </a:r>
          </a:p>
        </p:txBody>
      </p:sp>
    </p:spTree>
  </p:cSld>
  <p:clrMapOvr>
    <a:masterClrMapping/>
  </p:clrMapOvr>
  <p:transition spd="slow" advTm="4000">
    <p:split orient="vert" dir="in"/>
  </p:transition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70C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154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es-ES" smtClean="0"/>
          </a:p>
        </p:txBody>
      </p:sp>
      <p:sp>
        <p:nvSpPr>
          <p:cNvPr id="49155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eaLnBrk="1" hangingPunct="1"/>
            <a:endParaRPr lang="es-ES" smtClean="0"/>
          </a:p>
        </p:txBody>
      </p:sp>
      <p:pic>
        <p:nvPicPr>
          <p:cNvPr id="49156" name="Picture 2" descr="C:\Users\Francisco\Pictures\FOTOCOMUNITY\FOTOGRAFIAS-5\CIUDADES\SELECCION\RECORRIENDO MUNDO\544423_queensland_australia_gorod_4608x3072_(www.GdeFon.ru)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321800" cy="51450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9157" name="4 CuadroTexto"/>
          <p:cNvSpPr txBox="1">
            <a:spLocks noChangeArrowheads="1"/>
          </p:cNvSpPr>
          <p:nvPr/>
        </p:nvSpPr>
        <p:spPr bwMode="auto">
          <a:xfrm>
            <a:off x="250825" y="4589463"/>
            <a:ext cx="4214813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s-ES" sz="2000" b="1" i="1">
                <a:solidFill>
                  <a:srgbClr val="FFFF00"/>
                </a:solidFill>
                <a:latin typeface="Calibri" pitchFamily="34" charset="0"/>
              </a:rPr>
              <a:t>Queensland (Australia)</a:t>
            </a:r>
          </a:p>
        </p:txBody>
      </p:sp>
    </p:spTree>
  </p:cSld>
  <p:clrMapOvr>
    <a:masterClrMapping/>
  </p:clrMapOvr>
  <p:transition spd="slow" advTm="4000">
    <p:split/>
  </p:transition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3300">
            <a:alpha val="79999"/>
          </a:srgb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178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es-ES" smtClean="0"/>
          </a:p>
        </p:txBody>
      </p:sp>
      <p:sp>
        <p:nvSpPr>
          <p:cNvPr id="50179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eaLnBrk="1" hangingPunct="1"/>
            <a:endParaRPr lang="es-ES" smtClean="0"/>
          </a:p>
        </p:txBody>
      </p:sp>
      <p:pic>
        <p:nvPicPr>
          <p:cNvPr id="50180" name="Picture 2" descr="C:\Users\Francisco\Pictures\FOTOCOMUNITY\FOTOGRAFIAS-5\CIUDADES\SELECCION\RECORRIENDO MUNDO\544520_chicago_gorod_kanal_doma_4288x2408_(www.GdeFon.ru)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59875" cy="51450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0181" name="4 CuadroTexto"/>
          <p:cNvSpPr txBox="1">
            <a:spLocks noChangeArrowheads="1"/>
          </p:cNvSpPr>
          <p:nvPr/>
        </p:nvSpPr>
        <p:spPr bwMode="auto">
          <a:xfrm>
            <a:off x="357188" y="4608513"/>
            <a:ext cx="3643312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s-ES" sz="2000" b="1" i="1">
                <a:solidFill>
                  <a:srgbClr val="FFFF00"/>
                </a:solidFill>
                <a:latin typeface="Calibri" pitchFamily="34" charset="0"/>
              </a:rPr>
              <a:t>Chicago</a:t>
            </a:r>
          </a:p>
        </p:txBody>
      </p:sp>
    </p:spTree>
  </p:cSld>
  <p:clrMapOvr>
    <a:masterClrMapping/>
  </p:clrMapOvr>
  <p:transition spd="slow" advTm="4000">
    <p:split orient="vert"/>
  </p:transition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00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0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es-ES" smtClean="0"/>
          </a:p>
        </p:txBody>
      </p:sp>
      <p:sp>
        <p:nvSpPr>
          <p:cNvPr id="5120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eaLnBrk="1" hangingPunct="1"/>
            <a:endParaRPr lang="es-ES" smtClean="0"/>
          </a:p>
        </p:txBody>
      </p:sp>
      <p:pic>
        <p:nvPicPr>
          <p:cNvPr id="51204" name="Picture 2" descr="C:\Users\Francisco\Pictures\FOTOCOMUNITY\FOTOGRAFIAS-5\CIUDADES\SELECCION\RECORRIENDO MUNDO\544768_osaka_japon iya_gorod_noch_4288x2848_(www.GdeFon.ru)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51450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1205" name="4 CuadroTexto"/>
          <p:cNvSpPr txBox="1">
            <a:spLocks noChangeArrowheads="1"/>
          </p:cNvSpPr>
          <p:nvPr/>
        </p:nvSpPr>
        <p:spPr bwMode="auto">
          <a:xfrm>
            <a:off x="395288" y="4687888"/>
            <a:ext cx="3143250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s-ES" sz="2000" b="1" i="1">
                <a:solidFill>
                  <a:srgbClr val="FFFF00"/>
                </a:solidFill>
                <a:latin typeface="Calibri" pitchFamily="34" charset="0"/>
              </a:rPr>
              <a:t>Osaka (Japon)</a:t>
            </a:r>
          </a:p>
        </p:txBody>
      </p:sp>
    </p:spTree>
  </p:cSld>
  <p:clrMapOvr>
    <a:masterClrMapping/>
  </p:clrMapOvr>
  <p:transition spd="slow" advTm="4000">
    <p:split orient="vert" dir="in"/>
  </p:transition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B05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2226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es-ES" smtClean="0"/>
          </a:p>
        </p:txBody>
      </p:sp>
      <p:sp>
        <p:nvSpPr>
          <p:cNvPr id="52227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eaLnBrk="1" hangingPunct="1"/>
            <a:endParaRPr lang="es-ES" smtClean="0"/>
          </a:p>
        </p:txBody>
      </p:sp>
      <p:pic>
        <p:nvPicPr>
          <p:cNvPr id="52228" name="Picture 2" descr="C:\Users\Francisco\Pictures\FOTOCOMUNITY\FOTOGRAFIAS-5\CIUDADES\SELECCION\RECORRIENDO MUNDO\544824_la_virginia_resort_mataasnakahoy_batangas_philippinas_10800x7202_(www.GdeFon.ru)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77338" cy="51450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2229" name="4 CuadroTexto"/>
          <p:cNvSpPr txBox="1">
            <a:spLocks noChangeArrowheads="1"/>
          </p:cNvSpPr>
          <p:nvPr/>
        </p:nvSpPr>
        <p:spPr bwMode="auto">
          <a:xfrm>
            <a:off x="60325" y="4335463"/>
            <a:ext cx="3071813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s-ES" sz="2000" b="1" i="1">
                <a:solidFill>
                  <a:srgbClr val="FFFF00"/>
                </a:solidFill>
                <a:latin typeface="Calibri" pitchFamily="34" charset="0"/>
              </a:rPr>
              <a:t>Filipinas</a:t>
            </a:r>
          </a:p>
        </p:txBody>
      </p:sp>
    </p:spTree>
  </p:cSld>
  <p:clrMapOvr>
    <a:masterClrMapping/>
  </p:clrMapOvr>
  <p:transition spd="slow" advTm="4000">
    <p:split dir="in"/>
  </p:transition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00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3250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es-ES" smtClean="0"/>
          </a:p>
        </p:txBody>
      </p:sp>
      <p:sp>
        <p:nvSpPr>
          <p:cNvPr id="53251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eaLnBrk="1" hangingPunct="1"/>
            <a:endParaRPr lang="es-ES" smtClean="0"/>
          </a:p>
        </p:txBody>
      </p:sp>
      <p:pic>
        <p:nvPicPr>
          <p:cNvPr id="53252" name="Picture 2" descr="C:\Users\Francisco\Pictures\FOTOCOMUNITY\FOTOGRAFIAS-5\CIUDADES\SELECCION\RECORRIENDO MUNDO\544927_nagasaki_yaponiya_gorod_derevya_lavochka-japon.ru)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213850" cy="51450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3253" name="4 CuadroTexto"/>
          <p:cNvSpPr txBox="1">
            <a:spLocks noChangeArrowheads="1"/>
          </p:cNvSpPr>
          <p:nvPr/>
        </p:nvSpPr>
        <p:spPr bwMode="auto">
          <a:xfrm>
            <a:off x="539750" y="4516438"/>
            <a:ext cx="2928938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s-ES" sz="2000" b="1" i="1">
                <a:solidFill>
                  <a:srgbClr val="FFFF00"/>
                </a:solidFill>
                <a:latin typeface="Calibri" pitchFamily="34" charset="0"/>
              </a:rPr>
              <a:t>Nagasaki (Japon</a:t>
            </a:r>
            <a:r>
              <a:rPr lang="es-ES" sz="1600" b="1" i="1">
                <a:solidFill>
                  <a:srgbClr val="FFFF00"/>
                </a:solidFill>
                <a:latin typeface="Calibri" pitchFamily="34" charset="0"/>
              </a:rPr>
              <a:t>)</a:t>
            </a:r>
          </a:p>
        </p:txBody>
      </p:sp>
    </p:spTree>
  </p:cSld>
  <p:clrMapOvr>
    <a:masterClrMapping/>
  </p:clrMapOvr>
  <p:transition spd="slow" advTm="4000">
    <p:split orient="vert" dir="in"/>
  </p:transition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274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es-ES" smtClean="0"/>
          </a:p>
        </p:txBody>
      </p:sp>
      <p:sp>
        <p:nvSpPr>
          <p:cNvPr id="54275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eaLnBrk="1" hangingPunct="1"/>
            <a:endParaRPr lang="es-ES" smtClean="0"/>
          </a:p>
        </p:txBody>
      </p:sp>
      <p:pic>
        <p:nvPicPr>
          <p:cNvPr id="54276" name="Picture 2" descr="C:\Users\Francisco\Pictures\FOTOCOMUNITY\FOTOGRAFIAS-5\CIUDADES\SELECCION\RECORRIENDO MUNDO\545303_strasbourg_france_ESTRASBURGO-FRANCIA - copia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51450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4277" name="5 CuadroTexto"/>
          <p:cNvSpPr txBox="1">
            <a:spLocks noChangeArrowheads="1"/>
          </p:cNvSpPr>
          <p:nvPr/>
        </p:nvSpPr>
        <p:spPr bwMode="auto">
          <a:xfrm>
            <a:off x="323850" y="4445000"/>
            <a:ext cx="3357563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s-ES" sz="2000" b="1" i="1">
                <a:solidFill>
                  <a:srgbClr val="FFFF00"/>
                </a:solidFill>
                <a:latin typeface="Calibri" pitchFamily="34" charset="0"/>
              </a:rPr>
              <a:t>Estrasburgo (Francia)</a:t>
            </a:r>
          </a:p>
        </p:txBody>
      </p:sp>
    </p:spTree>
  </p:cSld>
  <p:clrMapOvr>
    <a:masterClrMapping/>
  </p:clrMapOvr>
  <p:transition spd="slow" advTm="4000">
    <p:wheel spokes="8"/>
  </p:transition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00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298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es-ES" smtClean="0"/>
          </a:p>
        </p:txBody>
      </p:sp>
      <p:sp>
        <p:nvSpPr>
          <p:cNvPr id="55299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eaLnBrk="1" hangingPunct="1"/>
            <a:endParaRPr lang="es-ES" smtClean="0"/>
          </a:p>
        </p:txBody>
      </p:sp>
      <p:pic>
        <p:nvPicPr>
          <p:cNvPr id="55300" name="Picture 3" descr="C:\Users\Francisco\Pictures\FOTOCOMUNITY\FOTOGRAFIAS-5\CIUDADES\SELECCION\RECORRIENDO MUNDO\545735_germaniya_doma_hamburg_noch_sverhu_gorizont_gorod_3910x2555_(www.GdeFon.ru)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82100" cy="51450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5301" name="4 CuadroTexto"/>
          <p:cNvSpPr txBox="1">
            <a:spLocks noChangeArrowheads="1"/>
          </p:cNvSpPr>
          <p:nvPr/>
        </p:nvSpPr>
        <p:spPr bwMode="auto">
          <a:xfrm>
            <a:off x="323850" y="4695825"/>
            <a:ext cx="3143250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s-ES" sz="2000" b="1" i="1">
                <a:solidFill>
                  <a:srgbClr val="FFFF00"/>
                </a:solidFill>
                <a:latin typeface="Calibri" pitchFamily="34" charset="0"/>
              </a:rPr>
              <a:t>Hamburgo (Alemania)</a:t>
            </a:r>
          </a:p>
        </p:txBody>
      </p:sp>
    </p:spTree>
  </p:cSld>
  <p:clrMapOvr>
    <a:masterClrMapping/>
  </p:clrMapOvr>
  <p:transition spd="slow" advTm="4000">
    <p:split orient="vert"/>
  </p:transition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2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632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es-ES" smtClean="0"/>
          </a:p>
        </p:txBody>
      </p:sp>
      <p:sp>
        <p:nvSpPr>
          <p:cNvPr id="5632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eaLnBrk="1" hangingPunct="1"/>
            <a:endParaRPr lang="es-ES" smtClean="0"/>
          </a:p>
        </p:txBody>
      </p:sp>
      <p:pic>
        <p:nvPicPr>
          <p:cNvPr id="56324" name="Picture 2" descr="C:\Users\Francisco\Pictures\FOTOCOMUNITY\FOTOGRAFIAS-5\CIUDADES\SELECCION\RECORRIENDO MUNDO\buenosaires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51450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6325" name="4 CuadroTexto"/>
          <p:cNvSpPr txBox="1">
            <a:spLocks noChangeArrowheads="1"/>
          </p:cNvSpPr>
          <p:nvPr/>
        </p:nvSpPr>
        <p:spPr bwMode="auto">
          <a:xfrm>
            <a:off x="0" y="4748213"/>
            <a:ext cx="2071688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s-ES" sz="2000" b="1" i="1">
                <a:solidFill>
                  <a:srgbClr val="000066"/>
                </a:solidFill>
                <a:latin typeface="Calibri" pitchFamily="34" charset="0"/>
              </a:rPr>
              <a:t>Buenos Aires</a:t>
            </a:r>
          </a:p>
        </p:txBody>
      </p:sp>
    </p:spTree>
  </p:cSld>
  <p:clrMapOvr>
    <a:masterClrMapping/>
  </p:clrMapOvr>
  <p:transition spd="slow" advTm="4000">
    <p:split orient="vert" dir="in"/>
  </p:transition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B05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8370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es-ES" smtClean="0"/>
          </a:p>
        </p:txBody>
      </p:sp>
      <p:sp>
        <p:nvSpPr>
          <p:cNvPr id="58371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eaLnBrk="1" hangingPunct="1"/>
            <a:endParaRPr lang="es-ES" smtClean="0"/>
          </a:p>
        </p:txBody>
      </p:sp>
      <p:pic>
        <p:nvPicPr>
          <p:cNvPr id="58372" name="Picture 2" descr="C:\Users\Francisco\Pictures\FOTOCOMUNITY\FOTOGRAFIAS-5\CIUDADES\SELECCION\RECORRIENDO MUNDO\China_Rice_Terraces_-_Guangxi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51450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8373" name="4 CuadroTexto"/>
          <p:cNvSpPr txBox="1">
            <a:spLocks noChangeArrowheads="1"/>
          </p:cNvSpPr>
          <p:nvPr/>
        </p:nvSpPr>
        <p:spPr bwMode="auto">
          <a:xfrm>
            <a:off x="0" y="4589463"/>
            <a:ext cx="2428875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s-ES" sz="2000" b="1" i="1">
                <a:solidFill>
                  <a:srgbClr val="FFFF00"/>
                </a:solidFill>
                <a:latin typeface="Calibri" pitchFamily="34" charset="0"/>
              </a:rPr>
              <a:t>China</a:t>
            </a:r>
          </a:p>
        </p:txBody>
      </p:sp>
    </p:spTree>
  </p:cSld>
  <p:clrMapOvr>
    <a:masterClrMapping/>
  </p:clrMapOvr>
  <p:transition spd="slow" advTm="4000">
    <p:split dir="in"/>
  </p:transition>
  <p:timing>
    <p:tnLst>
      <p:par>
        <p:cTn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3">
            <a:lumMod val="5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9394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es-ES" smtClean="0"/>
          </a:p>
        </p:txBody>
      </p:sp>
      <p:sp>
        <p:nvSpPr>
          <p:cNvPr id="59395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eaLnBrk="1" hangingPunct="1"/>
            <a:endParaRPr lang="es-ES" smtClean="0"/>
          </a:p>
        </p:txBody>
      </p:sp>
      <p:pic>
        <p:nvPicPr>
          <p:cNvPr id="59396" name="Picture 2" descr="C:\Users\Francisco\Pictures\FOTOCOMUNITY\FOTOGRAFIAS-5\CIUDADES\SELECCION\RECORRIENDO MUNDO\Field_of_Tulips_Island_of_Mainau_Germany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51450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9397" name="4 CuadroTexto"/>
          <p:cNvSpPr txBox="1">
            <a:spLocks noChangeArrowheads="1"/>
          </p:cNvSpPr>
          <p:nvPr/>
        </p:nvSpPr>
        <p:spPr bwMode="auto">
          <a:xfrm>
            <a:off x="2051050" y="0"/>
            <a:ext cx="6143625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s-ES" sz="2000" b="1" i="1">
                <a:solidFill>
                  <a:srgbClr val="FFFF00"/>
                </a:solidFill>
                <a:latin typeface="Calibri" pitchFamily="34" charset="0"/>
              </a:rPr>
              <a:t>Isla de Maihau (Alemania)</a:t>
            </a:r>
          </a:p>
        </p:txBody>
      </p:sp>
    </p:spTree>
  </p:cSld>
  <p:clrMapOvr>
    <a:masterClrMapping/>
  </p:clrMapOvr>
  <p:transition spd="slow" advTm="4000">
    <p:split orient="vert"/>
  </p:transition>
  <p:timing>
    <p:tnLst>
      <p:par>
        <p:cTn id="1" dur="indefinite" restart="never" nodeType="tmRoot"/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33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0418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es-ES" smtClean="0"/>
          </a:p>
        </p:txBody>
      </p:sp>
      <p:sp>
        <p:nvSpPr>
          <p:cNvPr id="60419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eaLnBrk="1" hangingPunct="1"/>
            <a:endParaRPr lang="es-ES" smtClean="0"/>
          </a:p>
        </p:txBody>
      </p:sp>
      <p:pic>
        <p:nvPicPr>
          <p:cNvPr id="60420" name="Picture 2" descr="C:\Users\Francisco\Pictures\FOTOCOMUNITY\FOTOGRAFIAS-5\CIUDADES\SELECCION\RECORRIENDO MUNDO\Moneda_Palace.jpg sededel presidente de la república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2413" cy="51450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0421" name="4 CuadroTexto"/>
          <p:cNvSpPr txBox="1">
            <a:spLocks noChangeArrowheads="1"/>
          </p:cNvSpPr>
          <p:nvPr/>
        </p:nvSpPr>
        <p:spPr bwMode="auto">
          <a:xfrm>
            <a:off x="357188" y="4716463"/>
            <a:ext cx="4357687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s-ES" sz="2000" b="1" i="1">
                <a:solidFill>
                  <a:srgbClr val="FFFF00"/>
                </a:solidFill>
                <a:latin typeface="Calibri" pitchFamily="34" charset="0"/>
              </a:rPr>
              <a:t>Santiago de  Chile</a:t>
            </a:r>
          </a:p>
        </p:txBody>
      </p:sp>
    </p:spTree>
  </p:cSld>
  <p:clrMapOvr>
    <a:masterClrMapping/>
  </p:clrMapOvr>
  <p:transition spd="slow" advTm="4000">
    <p:split orient="vert" dir="in"/>
  </p:transition>
  <p:timing>
    <p:tnLst>
      <p:par>
        <p:cTn id="1" dur="indefinite" restart="never" nodeType="tmRoot"/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2465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es-ES" smtClean="0"/>
          </a:p>
        </p:txBody>
      </p:sp>
      <p:sp>
        <p:nvSpPr>
          <p:cNvPr id="62466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eaLnBrk="1" hangingPunct="1"/>
            <a:endParaRPr lang="es-ES" smtClean="0"/>
          </a:p>
        </p:txBody>
      </p:sp>
      <p:pic>
        <p:nvPicPr>
          <p:cNvPr id="62467" name="Picture 2" descr="C:\Users\Francisco\Pictures\FOTOCOMUNITY\FOTOGRAFIAS-5\CIUDADES\SELECCION\RECORRIENDO MUNDO\moab_mosque_in_baghdad__iraq-1024x768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190500"/>
            <a:ext cx="9144000" cy="53355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2468" name="5 CuadroTexto"/>
          <p:cNvSpPr txBox="1">
            <a:spLocks noChangeArrowheads="1"/>
          </p:cNvSpPr>
          <p:nvPr/>
        </p:nvSpPr>
        <p:spPr bwMode="auto">
          <a:xfrm>
            <a:off x="500063" y="4695825"/>
            <a:ext cx="3857625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s-ES" sz="2000" b="1" i="1">
                <a:solidFill>
                  <a:srgbClr val="FFFF00"/>
                </a:solidFill>
                <a:latin typeface="Calibri" pitchFamily="34" charset="0"/>
              </a:rPr>
              <a:t>Bagdad (Irak)</a:t>
            </a:r>
          </a:p>
        </p:txBody>
      </p:sp>
    </p:spTree>
  </p:cSld>
  <p:clrMapOvr>
    <a:masterClrMapping/>
  </p:clrMapOvr>
  <p:transition spd="slow" advTm="4000">
    <p:split orient="vert"/>
  </p:transition>
  <p:timing>
    <p:tnLst>
      <p:par>
        <p:cTn id="1" dur="indefinite" restart="never" nodeType="tmRoot"/>
      </p:par>
    </p:tn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7030A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3490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es-ES" smtClean="0"/>
          </a:p>
        </p:txBody>
      </p:sp>
      <p:sp>
        <p:nvSpPr>
          <p:cNvPr id="63491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eaLnBrk="1" hangingPunct="1"/>
            <a:endParaRPr lang="es-ES" smtClean="0"/>
          </a:p>
        </p:txBody>
      </p:sp>
      <p:pic>
        <p:nvPicPr>
          <p:cNvPr id="63492" name="Picture 2" descr="C:\Users\Francisco\Pictures\FOTOCOMUNITY\FOTOGRAFIAS-5\CIUDADES\SELECCION\RECORRIENDO MUNDO\shah_jehan_mosque_in_thatta__pakistan-1024x768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51450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3493" name="4 CuadroTexto"/>
          <p:cNvSpPr txBox="1">
            <a:spLocks noChangeArrowheads="1"/>
          </p:cNvSpPr>
          <p:nvPr/>
        </p:nvSpPr>
        <p:spPr bwMode="auto">
          <a:xfrm>
            <a:off x="323850" y="4589463"/>
            <a:ext cx="3143250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s-ES" sz="2000" b="1" i="1">
                <a:solidFill>
                  <a:srgbClr val="000066"/>
                </a:solidFill>
                <a:latin typeface="Calibri" pitchFamily="34" charset="0"/>
              </a:rPr>
              <a:t>Pakistan</a:t>
            </a:r>
          </a:p>
        </p:txBody>
      </p:sp>
    </p:spTree>
  </p:cSld>
  <p:clrMapOvr>
    <a:masterClrMapping/>
  </p:clrMapOvr>
  <p:transition spd="slow" advTm="4000">
    <p:split/>
  </p:transition>
  <p:timing>
    <p:tnLst>
      <p:par>
        <p:cTn id="1" dur="indefinite" restart="never" nodeType="tmRoot"/>
      </p:par>
    </p:tn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7586" name="WordArt 2"/>
          <p:cNvSpPr>
            <a:spLocks noChangeArrowheads="1" noChangeShapeType="1" noTextEdit="1"/>
          </p:cNvSpPr>
          <p:nvPr/>
        </p:nvSpPr>
        <p:spPr bwMode="auto">
          <a:xfrm>
            <a:off x="1835150" y="1347788"/>
            <a:ext cx="4897438" cy="2665412"/>
          </a:xfrm>
          <a:prstGeom prst="rect">
            <a:avLst/>
          </a:prstGeom>
        </p:spPr>
        <p:txBody>
          <a:bodyPr wrap="none" fromWordArt="1">
            <a:prstTxWarp prst="textCascadeUp">
              <a:avLst>
                <a:gd name="adj" fmla="val 100000"/>
              </a:avLst>
            </a:prstTxWarp>
            <a:scene3d>
              <a:camera prst="legacyPerspectiveFront">
                <a:rot lat="20519999" lon="1080000" rev="0"/>
              </a:camera>
              <a:lightRig rig="legacyHarsh2" dir="b"/>
            </a:scene3d>
            <a:sp3d extrusionH="430200" prstMaterial="legacyMatte">
              <a:extrusionClr>
                <a:srgbClr val="FF6600"/>
              </a:extrusionClr>
            </a:sp3d>
          </a:bodyPr>
          <a:lstStyle/>
          <a:p>
            <a:pPr algn="ctr"/>
            <a:r>
              <a:rPr lang="es-ES" sz="3600" b="1" kern="10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E701"/>
                    </a:gs>
                    <a:gs pos="100000">
                      <a:srgbClr val="FE3E02"/>
                    </a:gs>
                  </a:gsLst>
                  <a:lin ang="5400000" scaled="1"/>
                </a:gradFill>
                <a:latin typeface="Impact"/>
              </a:rPr>
              <a:t>FIN</a:t>
            </a:r>
          </a:p>
        </p:txBody>
      </p:sp>
      <p:pic>
        <p:nvPicPr>
          <p:cNvPr id="67587" name="Picture 3" descr="53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5145088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15000">
    <p:split orient="vert" dir="in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5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6758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6758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0"/>
                            </p:stCondLst>
                            <p:childTnLst>
                              <p:par>
                                <p:cTn id="10" presetID="16" presetClass="entr" presetSubtype="2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5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2" dur="5000"/>
                                        <p:tgtEl>
                                          <p:spTgt spid="675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7586" grpId="0" animBg="1"/>
    </p:bld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rgbClr val="C0D7F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2"/>
          <p:cNvSpPr>
            <a:spLocks noChangeArrowheads="1"/>
          </p:cNvSpPr>
          <p:nvPr/>
        </p:nvSpPr>
        <p:spPr bwMode="auto">
          <a:xfrm>
            <a:off x="0" y="0"/>
            <a:ext cx="9144000" cy="5145088"/>
          </a:xfrm>
          <a:prstGeom prst="rect">
            <a:avLst/>
          </a:prstGeom>
          <a:noFill/>
          <a:ln w="133350">
            <a:solidFill>
              <a:srgbClr val="FFFF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>
              <a:solidFill>
                <a:srgbClr val="000000"/>
              </a:solidFill>
              <a:cs typeface="+mn-cs"/>
            </a:endParaRPr>
          </a:p>
        </p:txBody>
      </p:sp>
      <p:sp>
        <p:nvSpPr>
          <p:cNvPr id="11267" name="Rectangle 3"/>
          <p:cNvSpPr>
            <a:spLocks noChangeArrowheads="1"/>
          </p:cNvSpPr>
          <p:nvPr/>
        </p:nvSpPr>
        <p:spPr bwMode="auto">
          <a:xfrm>
            <a:off x="152400" y="114337"/>
            <a:ext cx="8839200" cy="4916417"/>
          </a:xfrm>
          <a:prstGeom prst="rect">
            <a:avLst/>
          </a:prstGeom>
          <a:noFill/>
          <a:ln w="127000">
            <a:solidFill>
              <a:srgbClr val="0000FF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>
              <a:solidFill>
                <a:srgbClr val="000000"/>
              </a:solidFill>
              <a:cs typeface="+mn-cs"/>
            </a:endParaRPr>
          </a:p>
        </p:txBody>
      </p:sp>
      <p:sp>
        <p:nvSpPr>
          <p:cNvPr id="11268" name="Rectangle 4"/>
          <p:cNvSpPr>
            <a:spLocks noChangeArrowheads="1"/>
          </p:cNvSpPr>
          <p:nvPr/>
        </p:nvSpPr>
        <p:spPr bwMode="auto">
          <a:xfrm>
            <a:off x="304800" y="228671"/>
            <a:ext cx="8534400" cy="4687747"/>
          </a:xfrm>
          <a:prstGeom prst="rect">
            <a:avLst/>
          </a:prstGeom>
          <a:noFill/>
          <a:ln w="120650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>
              <a:solidFill>
                <a:srgbClr val="000000"/>
              </a:solidFill>
              <a:cs typeface="+mn-cs"/>
            </a:endParaRPr>
          </a:p>
        </p:txBody>
      </p:sp>
      <p:sp>
        <p:nvSpPr>
          <p:cNvPr id="11270" name="AutoShape 6" descr="postit"/>
          <p:cNvSpPr>
            <a:spLocks noChangeAspect="1" noChangeArrowheads="1"/>
          </p:cNvSpPr>
          <p:nvPr/>
        </p:nvSpPr>
        <p:spPr bwMode="auto">
          <a:xfrm>
            <a:off x="4191000" y="1657862"/>
            <a:ext cx="304800" cy="228671"/>
          </a:xfrm>
          <a:prstGeom prst="rect">
            <a:avLst/>
          </a:prstGeom>
          <a:noFill/>
        </p:spPr>
        <p:txBody>
          <a:bodyPr/>
          <a:lstStyle/>
          <a:p>
            <a:endParaRPr lang="es-ES">
              <a:solidFill>
                <a:srgbClr val="000000"/>
              </a:solidFill>
              <a:cs typeface="+mn-cs"/>
            </a:endParaRPr>
          </a:p>
        </p:txBody>
      </p:sp>
      <p:pic>
        <p:nvPicPr>
          <p:cNvPr id="11274" name="Picture 10" descr="boletin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667000" y="4344742"/>
            <a:ext cx="3811588" cy="409701"/>
          </a:xfrm>
          <a:prstGeom prst="rect">
            <a:avLst/>
          </a:prstGeom>
          <a:noFill/>
          <a:ln w="28575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275" name="Text Box 11"/>
          <p:cNvSpPr txBox="1">
            <a:spLocks noChangeArrowheads="1"/>
          </p:cNvSpPr>
          <p:nvPr/>
        </p:nvSpPr>
        <p:spPr bwMode="auto">
          <a:xfrm>
            <a:off x="0" y="4116071"/>
            <a:ext cx="9144000" cy="27699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sz="1200" b="1">
                <a:solidFill>
                  <a:srgbClr val="04265C"/>
                </a:solidFill>
                <a:latin typeface="Berlin Sans FB Demi" pitchFamily="34" charset="0"/>
                <a:cs typeface="+mn-cs"/>
              </a:rPr>
              <a:t>Si deseas recibir pps periódicamente en tu correo electrónico subscríbete aquí: </a:t>
            </a:r>
          </a:p>
        </p:txBody>
      </p:sp>
      <p:pic>
        <p:nvPicPr>
          <p:cNvPr id="11277" name="Picture 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971800" y="3430059"/>
            <a:ext cx="2540000" cy="847987"/>
          </a:xfrm>
          <a:prstGeom prst="rect">
            <a:avLst/>
          </a:prstGeom>
          <a:noFill/>
        </p:spPr>
      </p:pic>
      <p:sp>
        <p:nvSpPr>
          <p:cNvPr id="11390" name="Text Box 126"/>
          <p:cNvSpPr txBox="1">
            <a:spLocks noChangeArrowheads="1"/>
          </p:cNvSpPr>
          <p:nvPr/>
        </p:nvSpPr>
        <p:spPr bwMode="auto">
          <a:xfrm>
            <a:off x="914400" y="1943700"/>
            <a:ext cx="1066800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endParaRPr lang="es-ES">
              <a:solidFill>
                <a:srgbClr val="000000"/>
              </a:solidFill>
              <a:cs typeface="+mn-cs"/>
            </a:endParaRPr>
          </a:p>
        </p:txBody>
      </p:sp>
      <p:graphicFrame>
        <p:nvGraphicFramePr>
          <p:cNvPr id="11701" name="Group 437"/>
          <p:cNvGraphicFramePr>
            <a:graphicFrameLocks noGrp="1"/>
          </p:cNvGraphicFramePr>
          <p:nvPr/>
        </p:nvGraphicFramePr>
        <p:xfrm>
          <a:off x="5029200" y="2515378"/>
          <a:ext cx="3200400" cy="1157004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274406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pitchFamily="34" charset="0"/>
                          <a:hlinkClick r:id="rId6"/>
                        </a:rPr>
                        <a:t>Dedicatorias</a:t>
                      </a: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marT="34301" marB="34301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7"/>
                        </a:rPr>
                        <a:t>Fechas Especiales</a:t>
                      </a: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marT="34301" marB="34301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8"/>
                        </a:rPr>
                        <a:t>Graciosos</a:t>
                      </a: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marT="34301" marB="34301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303298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9"/>
                        </a:rPr>
                        <a:t>Historia y Arte</a:t>
                      </a: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marT="34301" marB="34301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10"/>
                        </a:rPr>
                        <a:t>Lugares</a:t>
                      </a: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marT="34301" marB="34301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11"/>
                        </a:rPr>
                        <a:t>Musicales</a:t>
                      </a: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marT="34301" marB="34301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74406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12"/>
                        </a:rPr>
                        <a:t>Naturaleza y Ciencias</a:t>
                      </a: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marT="34301" marB="34301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13"/>
                        </a:rPr>
                        <a:t>Política</a:t>
                      </a: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marT="34301" marB="34301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14"/>
                        </a:rPr>
                        <a:t>Reflexión</a:t>
                      </a: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marT="34301" marB="34301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304894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15"/>
                        </a:rPr>
                        <a:t>Religiosos</a:t>
                      </a: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marT="34301" marB="34301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16"/>
                        </a:rPr>
                        <a:t>Románticos</a:t>
                      </a: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marT="34301" marB="34301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17"/>
                        </a:rPr>
                        <a:t>Salud</a:t>
                      </a: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marT="34301" marB="34301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sp>
        <p:nvSpPr>
          <p:cNvPr id="11650" name="Text Box 386"/>
          <p:cNvSpPr txBox="1">
            <a:spLocks noChangeArrowheads="1"/>
          </p:cNvSpPr>
          <p:nvPr/>
        </p:nvSpPr>
        <p:spPr bwMode="auto">
          <a:xfrm>
            <a:off x="914400" y="2172371"/>
            <a:ext cx="3200400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 u="sng">
                <a:solidFill>
                  <a:srgbClr val="04265C"/>
                </a:solidFill>
                <a:latin typeface="Berlin Sans FB Demi" pitchFamily="34" charset="0"/>
                <a:cs typeface="+mn-cs"/>
              </a:rPr>
              <a:t>Propia Creación</a:t>
            </a:r>
          </a:p>
        </p:txBody>
      </p:sp>
      <p:sp>
        <p:nvSpPr>
          <p:cNvPr id="11651" name="Text Box 387"/>
          <p:cNvSpPr txBox="1">
            <a:spLocks noChangeArrowheads="1"/>
          </p:cNvSpPr>
          <p:nvPr/>
        </p:nvSpPr>
        <p:spPr bwMode="auto">
          <a:xfrm>
            <a:off x="5029200" y="2172371"/>
            <a:ext cx="3200400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 u="sng">
                <a:solidFill>
                  <a:srgbClr val="04265C"/>
                </a:solidFill>
                <a:latin typeface="Berlin Sans FB Demi" pitchFamily="34" charset="0"/>
                <a:cs typeface="+mn-cs"/>
              </a:rPr>
              <a:t>De la Red</a:t>
            </a:r>
          </a:p>
        </p:txBody>
      </p:sp>
      <p:graphicFrame>
        <p:nvGraphicFramePr>
          <p:cNvPr id="11698" name="Group 434"/>
          <p:cNvGraphicFramePr>
            <a:graphicFrameLocks noGrp="1"/>
          </p:cNvGraphicFramePr>
          <p:nvPr/>
        </p:nvGraphicFramePr>
        <p:xfrm>
          <a:off x="914400" y="2515378"/>
          <a:ext cx="3200400" cy="1155408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274406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pitchFamily="34" charset="0"/>
                          <a:hlinkClick r:id="rId18"/>
                        </a:rPr>
                        <a:t>Dedicatorias</a:t>
                      </a: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marT="34301" marB="34301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19"/>
                        </a:rPr>
                        <a:t>Fechas Especiales</a:t>
                      </a: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marT="34301" marB="34301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20"/>
                        </a:rPr>
                        <a:t>Graciosos</a:t>
                      </a: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marT="34301" marB="34301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303298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21"/>
                        </a:rPr>
                        <a:t>Historia y Arte</a:t>
                      </a: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marT="34301" marB="34301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22"/>
                        </a:rPr>
                        <a:t>Lugares</a:t>
                      </a: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marT="34301" marB="34301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23"/>
                        </a:rPr>
                        <a:t>Musicales</a:t>
                      </a: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marT="34301" marB="34301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74406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24"/>
                        </a:rPr>
                        <a:t>Naturaleza y Ciencias</a:t>
                      </a: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marT="34301" marB="34301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25"/>
                        </a:rPr>
                        <a:t>Política</a:t>
                      </a: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marT="34301" marB="34301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26"/>
                        </a:rPr>
                        <a:t>Reflexión</a:t>
                      </a: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marT="34301" marB="34301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303298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27"/>
                        </a:rPr>
                        <a:t>Religiosos</a:t>
                      </a: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marT="34301" marB="34301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28"/>
                        </a:rPr>
                        <a:t>Románticos</a:t>
                      </a: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marT="34301" marB="34301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29"/>
                        </a:rPr>
                        <a:t>Salud</a:t>
                      </a: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marT="34301" marB="34301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pic>
        <p:nvPicPr>
          <p:cNvPr id="11677" name="Picture 4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30" cstate="print"/>
          <a:srcRect/>
          <a:stretch>
            <a:fillRect/>
          </a:stretch>
        </p:blipFill>
        <p:spPr bwMode="auto">
          <a:xfrm>
            <a:off x="609600" y="514509"/>
            <a:ext cx="7924800" cy="971850"/>
          </a:xfrm>
          <a:prstGeom prst="rect">
            <a:avLst/>
          </a:prstGeom>
          <a:noFill/>
          <a:ln w="38100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681" name="Text Box 417"/>
          <p:cNvSpPr txBox="1">
            <a:spLocks noChangeArrowheads="1"/>
          </p:cNvSpPr>
          <p:nvPr/>
        </p:nvSpPr>
        <p:spPr bwMode="auto">
          <a:xfrm>
            <a:off x="152400" y="1772197"/>
            <a:ext cx="9144000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>
                <a:solidFill>
                  <a:srgbClr val="04265C"/>
                </a:solidFill>
                <a:latin typeface="Berlin Sans FB Demi" pitchFamily="34" charset="0"/>
                <a:cs typeface="+mn-cs"/>
              </a:rPr>
              <a:t>Accede a la sección que desees desde aquí: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Recorriendo Mundo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4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2E49CF"/>
      </a:hlink>
      <a:folHlink>
        <a:srgbClr val="2E49CF"/>
      </a:folHlink>
    </a:clrScheme>
    <a:fontScheme name="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14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2E49CF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emplate>Recorriendo Mundo</Template>
  <TotalTime>2</TotalTime>
  <Words>173</Words>
  <Application>Microsoft Office PowerPoint</Application>
  <PresentationFormat>Personalizado</PresentationFormat>
  <Paragraphs>79</Paragraphs>
  <Slides>50</Slides>
  <Notes>0</Notes>
  <HiddenSlides>1</HiddenSlides>
  <MMClips>0</MMClips>
  <ScaleCrop>false</ScaleCrop>
  <HeadingPairs>
    <vt:vector size="6" baseType="variant">
      <vt:variant>
        <vt:lpstr>Fuentes usadas</vt:lpstr>
      </vt:variant>
      <vt:variant>
        <vt:i4>3</vt:i4>
      </vt:variant>
      <vt:variant>
        <vt:lpstr>Tema</vt:lpstr>
      </vt:variant>
      <vt:variant>
        <vt:i4>2</vt:i4>
      </vt:variant>
      <vt:variant>
        <vt:lpstr>Títulos de diapositiva</vt:lpstr>
      </vt:variant>
      <vt:variant>
        <vt:i4>50</vt:i4>
      </vt:variant>
    </vt:vector>
  </HeadingPairs>
  <TitlesOfParts>
    <vt:vector size="55" baseType="lpstr">
      <vt:lpstr>Arial</vt:lpstr>
      <vt:lpstr>Calibri</vt:lpstr>
      <vt:lpstr>Vivaldi</vt:lpstr>
      <vt:lpstr>Recorriendo Mundo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  <vt:lpstr>Diapositiva 18</vt:lpstr>
      <vt:lpstr>Diapositiva 19</vt:lpstr>
      <vt:lpstr>Diapositiva 20</vt:lpstr>
      <vt:lpstr>Diapositiva 21</vt:lpstr>
      <vt:lpstr>Diapositiva 22</vt:lpstr>
      <vt:lpstr>Diapositiva 23</vt:lpstr>
      <vt:lpstr>Diapositiva 24</vt:lpstr>
      <vt:lpstr>Diapositiva 25</vt:lpstr>
      <vt:lpstr>Diapositiva 26</vt:lpstr>
      <vt:lpstr>Diapositiva 27</vt:lpstr>
      <vt:lpstr>Diapositiva 28</vt:lpstr>
      <vt:lpstr>Diapositiva 29</vt:lpstr>
      <vt:lpstr>Diapositiva 30</vt:lpstr>
      <vt:lpstr>Diapositiva 31</vt:lpstr>
      <vt:lpstr>Diapositiva 32</vt:lpstr>
      <vt:lpstr>Diapositiva 33</vt:lpstr>
      <vt:lpstr>Diapositiva 34</vt:lpstr>
      <vt:lpstr>Diapositiva 35</vt:lpstr>
      <vt:lpstr>Diapositiva 36</vt:lpstr>
      <vt:lpstr>Diapositiva 37</vt:lpstr>
      <vt:lpstr>Diapositiva 38</vt:lpstr>
      <vt:lpstr>Diapositiva 39</vt:lpstr>
      <vt:lpstr>Diapositiva 40</vt:lpstr>
      <vt:lpstr>Diapositiva 41</vt:lpstr>
      <vt:lpstr>Diapositiva 42</vt:lpstr>
      <vt:lpstr>Diapositiva 43</vt:lpstr>
      <vt:lpstr>Diapositiva 44</vt:lpstr>
      <vt:lpstr>Diapositiva 45</vt:lpstr>
      <vt:lpstr>Diapositiva 46</vt:lpstr>
      <vt:lpstr>Diapositiva 47</vt:lpstr>
      <vt:lpstr>Diapositiva 48</vt:lpstr>
      <vt:lpstr>Diapositiva 49</vt:lpstr>
      <vt:lpstr>Diapositiva 50</vt:lpstr>
    </vt:vector>
  </TitlesOfParts>
  <Company>..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cp:lastModifiedBy>JOSE LUIS</cp:lastModifiedBy>
  <cp:revision>1</cp:revision>
  <dcterms:created xsi:type="dcterms:W3CDTF">2014-08-02T17:29:25Z</dcterms:created>
  <dcterms:modified xsi:type="dcterms:W3CDTF">2014-08-02T17:31:29Z</dcterms:modified>
</cp:coreProperties>
</file>