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4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Lst>
  <p:sldSz cx="9144000" cy="6858000" type="screen4x3"/>
  <p:notesSz cx="6858000" cy="9144000"/>
  <p:defaultTextStyle>
    <a:defPPr>
      <a:defRPr lang="en-GB"/>
    </a:defPPr>
    <a:lvl1pPr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1pPr>
    <a:lvl2pPr marL="742950" indent="-28575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2pPr>
    <a:lvl3pPr marL="11430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3pPr>
    <a:lvl4pPr marL="16002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4pPr>
    <a:lvl5pPr marL="20574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5pPr>
    <a:lvl6pPr marL="2286000" algn="l" defTabSz="914400" rtl="0" eaLnBrk="1" latinLnBrk="0" hangingPunct="1">
      <a:defRPr kern="1200">
        <a:solidFill>
          <a:schemeClr val="bg1"/>
        </a:solidFill>
        <a:latin typeface="Arial" charset="0"/>
        <a:ea typeface="Microsoft YaHei" charset="-122"/>
        <a:cs typeface="+mn-cs"/>
      </a:defRPr>
    </a:lvl6pPr>
    <a:lvl7pPr marL="2743200" algn="l" defTabSz="914400" rtl="0" eaLnBrk="1" latinLnBrk="0" hangingPunct="1">
      <a:defRPr kern="1200">
        <a:solidFill>
          <a:schemeClr val="bg1"/>
        </a:solidFill>
        <a:latin typeface="Arial" charset="0"/>
        <a:ea typeface="Microsoft YaHei" charset="-122"/>
        <a:cs typeface="+mn-cs"/>
      </a:defRPr>
    </a:lvl7pPr>
    <a:lvl8pPr marL="3200400" algn="l" defTabSz="914400" rtl="0" eaLnBrk="1" latinLnBrk="0" hangingPunct="1">
      <a:defRPr kern="1200">
        <a:solidFill>
          <a:schemeClr val="bg1"/>
        </a:solidFill>
        <a:latin typeface="Arial" charset="0"/>
        <a:ea typeface="Microsoft YaHei" charset="-122"/>
        <a:cs typeface="+mn-cs"/>
      </a:defRPr>
    </a:lvl8pPr>
    <a:lvl9pPr marL="3657600" algn="l" defTabSz="914400" rtl="0" eaLnBrk="1" latinLnBrk="0" hangingPunct="1">
      <a:defRPr kern="1200">
        <a:solidFill>
          <a:schemeClr val="bg1"/>
        </a:solidFill>
        <a:latin typeface="Arial" charset="0"/>
        <a:ea typeface="Microsoft YaHei" charset="-122"/>
        <a:cs typeface="+mn-cs"/>
      </a:defRPr>
    </a:lvl9pPr>
  </p:defaultTextStyle>
  <p:modifyVerifier cryptProviderType="rsaFull" cryptAlgorithmClass="hash" cryptAlgorithmType="typeAny" cryptAlgorithmSid="4" spinCount="100000" saltData="rQdv1bfo4Q9MZS2GNVLN1Q==" hashData="Kild+j70fBz8yBQPJveqSbVSdEs="/>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96"/>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84" y="-96"/>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Rectangle 1"/>
          <p:cNvSpPr>
            <a:spLocks noGrp="1" noChangeArrowheads="1"/>
          </p:cNvSpPr>
          <p:nvPr>
            <p:ph type="sldImg"/>
          </p:nvPr>
        </p:nvSpPr>
        <p:spPr bwMode="auto">
          <a:xfrm>
            <a:off x="0" y="695325"/>
            <a:ext cx="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050" name="Rectangle 2"/>
          <p:cNvSpPr>
            <a:spLocks noGrp="1" noChangeArrowheads="1"/>
          </p:cNvSpPr>
          <p:nvPr>
            <p:ph type="body"/>
          </p:nvPr>
        </p:nvSpPr>
        <p:spPr bwMode="auto">
          <a:xfrm>
            <a:off x="685800" y="4343400"/>
            <a:ext cx="5484813" cy="4113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es-ES" smtClean="0"/>
          </a:p>
        </p:txBody>
      </p:sp>
    </p:spTree>
    <p:extLst>
      <p:ext uri="{BB962C8B-B14F-4D97-AF65-F5344CB8AC3E}">
        <p14:creationId xmlns:p14="http://schemas.microsoft.com/office/powerpoint/2010/main" val="4160322448"/>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710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2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8130"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4"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7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0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4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3250"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4"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529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734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6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8370"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9394"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041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246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8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3490"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4514"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553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656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758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0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8610"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9634"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065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168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270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2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3730"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4754"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577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680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782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4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8850"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9874"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089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192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294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6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3970"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4994"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601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7042"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8066"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8" name="Rectangle 2"/>
          <p:cNvSpPr txBox="1">
            <a:spLocks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número de diapositiva"/>
          <p:cNvSpPr>
            <a:spLocks noGrp="1"/>
          </p:cNvSpPr>
          <p:nvPr>
            <p:ph type="sldNum" idx="10"/>
          </p:nvPr>
        </p:nvSpPr>
        <p:spPr/>
        <p:txBody>
          <a:bodyPr/>
          <a:lstStyle>
            <a:lvl1pPr>
              <a:defRPr/>
            </a:lvl1pPr>
          </a:lstStyle>
          <a:p>
            <a:fld id="{69E1EAA6-6B33-4FC1-BB1B-AB749A3C0155}" type="slidenum">
              <a:rPr lang="es-ES"/>
              <a:pPr/>
              <a:t>‹Nº›</a:t>
            </a:fld>
            <a:endParaRPr lang="es-ES"/>
          </a:p>
        </p:txBody>
      </p:sp>
    </p:spTree>
    <p:extLst>
      <p:ext uri="{BB962C8B-B14F-4D97-AF65-F5344CB8AC3E}">
        <p14:creationId xmlns:p14="http://schemas.microsoft.com/office/powerpoint/2010/main" val="3743769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número de diapositiva"/>
          <p:cNvSpPr>
            <a:spLocks noGrp="1"/>
          </p:cNvSpPr>
          <p:nvPr>
            <p:ph type="sldNum" idx="10"/>
          </p:nvPr>
        </p:nvSpPr>
        <p:spPr/>
        <p:txBody>
          <a:bodyPr/>
          <a:lstStyle>
            <a:lvl1pPr>
              <a:defRPr/>
            </a:lvl1pPr>
          </a:lstStyle>
          <a:p>
            <a:fld id="{FC0B967C-FF6C-4941-983F-6C8F6109B349}" type="slidenum">
              <a:rPr lang="es-ES"/>
              <a:pPr/>
              <a:t>‹Nº›</a:t>
            </a:fld>
            <a:endParaRPr lang="es-ES"/>
          </a:p>
        </p:txBody>
      </p:sp>
    </p:spTree>
    <p:extLst>
      <p:ext uri="{BB962C8B-B14F-4D97-AF65-F5344CB8AC3E}">
        <p14:creationId xmlns:p14="http://schemas.microsoft.com/office/powerpoint/2010/main" val="1139657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número de diapositiva"/>
          <p:cNvSpPr>
            <a:spLocks noGrp="1"/>
          </p:cNvSpPr>
          <p:nvPr>
            <p:ph type="sldNum" idx="10"/>
          </p:nvPr>
        </p:nvSpPr>
        <p:spPr/>
        <p:txBody>
          <a:bodyPr/>
          <a:lstStyle>
            <a:lvl1pPr>
              <a:defRPr/>
            </a:lvl1pPr>
          </a:lstStyle>
          <a:p>
            <a:fld id="{846B771A-549D-44F4-92F5-234B3FC4B93F}" type="slidenum">
              <a:rPr lang="es-ES"/>
              <a:pPr/>
              <a:t>‹Nº›</a:t>
            </a:fld>
            <a:endParaRPr lang="es-ES"/>
          </a:p>
        </p:txBody>
      </p:sp>
    </p:spTree>
    <p:extLst>
      <p:ext uri="{BB962C8B-B14F-4D97-AF65-F5344CB8AC3E}">
        <p14:creationId xmlns:p14="http://schemas.microsoft.com/office/powerpoint/2010/main" val="1584488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6613" y="1600200"/>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número de diapositiva"/>
          <p:cNvSpPr>
            <a:spLocks noGrp="1"/>
          </p:cNvSpPr>
          <p:nvPr>
            <p:ph type="sldNum" idx="10"/>
          </p:nvPr>
        </p:nvSpPr>
        <p:spPr/>
        <p:txBody>
          <a:bodyPr/>
          <a:lstStyle>
            <a:lvl1pPr>
              <a:defRPr/>
            </a:lvl1pPr>
          </a:lstStyle>
          <a:p>
            <a:fld id="{0FF7E282-DF4B-44C6-AD71-BAB2869D30C1}" type="slidenum">
              <a:rPr lang="es-ES"/>
              <a:pPr/>
              <a:t>‹Nº›</a:t>
            </a:fld>
            <a:endParaRPr lang="es-ES"/>
          </a:p>
        </p:txBody>
      </p:sp>
    </p:spTree>
    <p:extLst>
      <p:ext uri="{BB962C8B-B14F-4D97-AF65-F5344CB8AC3E}">
        <p14:creationId xmlns:p14="http://schemas.microsoft.com/office/powerpoint/2010/main" val="2182710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número de diapositiva"/>
          <p:cNvSpPr>
            <a:spLocks noGrp="1"/>
          </p:cNvSpPr>
          <p:nvPr>
            <p:ph type="sldNum" idx="10"/>
          </p:nvPr>
        </p:nvSpPr>
        <p:spPr/>
        <p:txBody>
          <a:bodyPr/>
          <a:lstStyle>
            <a:lvl1pPr>
              <a:defRPr/>
            </a:lvl1pPr>
          </a:lstStyle>
          <a:p>
            <a:fld id="{D2C0F0CA-3940-47A4-A30A-BEEF32861F5D}" type="slidenum">
              <a:rPr lang="es-ES"/>
              <a:pPr/>
              <a:t>‹Nº›</a:t>
            </a:fld>
            <a:endParaRPr lang="es-ES"/>
          </a:p>
        </p:txBody>
      </p:sp>
    </p:spTree>
    <p:extLst>
      <p:ext uri="{BB962C8B-B14F-4D97-AF65-F5344CB8AC3E}">
        <p14:creationId xmlns:p14="http://schemas.microsoft.com/office/powerpoint/2010/main" val="2283848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número de diapositiva"/>
          <p:cNvSpPr>
            <a:spLocks noGrp="1"/>
          </p:cNvSpPr>
          <p:nvPr>
            <p:ph type="sldNum" idx="10"/>
          </p:nvPr>
        </p:nvSpPr>
        <p:spPr/>
        <p:txBody>
          <a:bodyPr/>
          <a:lstStyle>
            <a:lvl1pPr>
              <a:defRPr/>
            </a:lvl1pPr>
          </a:lstStyle>
          <a:p>
            <a:fld id="{4D44775D-616D-4699-B9C1-DC01CEC337E8}" type="slidenum">
              <a:rPr lang="es-ES"/>
              <a:pPr/>
              <a:t>‹Nº›</a:t>
            </a:fld>
            <a:endParaRPr lang="es-ES"/>
          </a:p>
        </p:txBody>
      </p:sp>
    </p:spTree>
    <p:extLst>
      <p:ext uri="{BB962C8B-B14F-4D97-AF65-F5344CB8AC3E}">
        <p14:creationId xmlns:p14="http://schemas.microsoft.com/office/powerpoint/2010/main" val="4237974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número de diapositiva"/>
          <p:cNvSpPr>
            <a:spLocks noGrp="1"/>
          </p:cNvSpPr>
          <p:nvPr>
            <p:ph type="sldNum" idx="10"/>
          </p:nvPr>
        </p:nvSpPr>
        <p:spPr/>
        <p:txBody>
          <a:bodyPr/>
          <a:lstStyle>
            <a:lvl1pPr>
              <a:defRPr/>
            </a:lvl1pPr>
          </a:lstStyle>
          <a:p>
            <a:fld id="{E2BB2F19-7973-4E52-BFDD-A588FC807589}" type="slidenum">
              <a:rPr lang="es-ES"/>
              <a:pPr/>
              <a:t>‹Nº›</a:t>
            </a:fld>
            <a:endParaRPr lang="es-ES"/>
          </a:p>
        </p:txBody>
      </p:sp>
    </p:spTree>
    <p:extLst>
      <p:ext uri="{BB962C8B-B14F-4D97-AF65-F5344CB8AC3E}">
        <p14:creationId xmlns:p14="http://schemas.microsoft.com/office/powerpoint/2010/main" val="3232279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número de diapositiva"/>
          <p:cNvSpPr>
            <a:spLocks noGrp="1"/>
          </p:cNvSpPr>
          <p:nvPr>
            <p:ph type="sldNum" idx="10"/>
          </p:nvPr>
        </p:nvSpPr>
        <p:spPr/>
        <p:txBody>
          <a:bodyPr/>
          <a:lstStyle>
            <a:lvl1pPr>
              <a:defRPr/>
            </a:lvl1pPr>
          </a:lstStyle>
          <a:p>
            <a:fld id="{7237FA2F-0BF9-45CD-B406-A81ADD66D4B5}" type="slidenum">
              <a:rPr lang="es-ES"/>
              <a:pPr/>
              <a:t>‹Nº›</a:t>
            </a:fld>
            <a:endParaRPr lang="es-ES"/>
          </a:p>
        </p:txBody>
      </p:sp>
    </p:spTree>
    <p:extLst>
      <p:ext uri="{BB962C8B-B14F-4D97-AF65-F5344CB8AC3E}">
        <p14:creationId xmlns:p14="http://schemas.microsoft.com/office/powerpoint/2010/main" val="1532490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número de diapositiva"/>
          <p:cNvSpPr>
            <a:spLocks noGrp="1"/>
          </p:cNvSpPr>
          <p:nvPr>
            <p:ph type="sldNum" idx="10"/>
          </p:nvPr>
        </p:nvSpPr>
        <p:spPr/>
        <p:txBody>
          <a:bodyPr/>
          <a:lstStyle>
            <a:lvl1pPr>
              <a:defRPr/>
            </a:lvl1pPr>
          </a:lstStyle>
          <a:p>
            <a:fld id="{411E72A1-94B8-43E4-94D9-BCC018D9FEB6}" type="slidenum">
              <a:rPr lang="es-ES"/>
              <a:pPr/>
              <a:t>‹Nº›</a:t>
            </a:fld>
            <a:endParaRPr lang="es-ES"/>
          </a:p>
        </p:txBody>
      </p:sp>
    </p:spTree>
    <p:extLst>
      <p:ext uri="{BB962C8B-B14F-4D97-AF65-F5344CB8AC3E}">
        <p14:creationId xmlns:p14="http://schemas.microsoft.com/office/powerpoint/2010/main" val="4226500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número de diapositiva"/>
          <p:cNvSpPr>
            <a:spLocks noGrp="1"/>
          </p:cNvSpPr>
          <p:nvPr>
            <p:ph type="sldNum" idx="10"/>
          </p:nvPr>
        </p:nvSpPr>
        <p:spPr/>
        <p:txBody>
          <a:bodyPr/>
          <a:lstStyle>
            <a:lvl1pPr>
              <a:defRPr/>
            </a:lvl1pPr>
          </a:lstStyle>
          <a:p>
            <a:fld id="{EC28997F-D3BC-4CB6-BCEA-DC9B72033915}" type="slidenum">
              <a:rPr lang="es-ES"/>
              <a:pPr/>
              <a:t>‹Nº›</a:t>
            </a:fld>
            <a:endParaRPr lang="es-ES"/>
          </a:p>
        </p:txBody>
      </p:sp>
    </p:spTree>
    <p:extLst>
      <p:ext uri="{BB962C8B-B14F-4D97-AF65-F5344CB8AC3E}">
        <p14:creationId xmlns:p14="http://schemas.microsoft.com/office/powerpoint/2010/main" val="38873097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28588"/>
            <a:ext cx="2055813" cy="599598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28588"/>
            <a:ext cx="6019800" cy="599598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número de diapositiva"/>
          <p:cNvSpPr>
            <a:spLocks noGrp="1"/>
          </p:cNvSpPr>
          <p:nvPr>
            <p:ph type="sldNum" idx="10"/>
          </p:nvPr>
        </p:nvSpPr>
        <p:spPr/>
        <p:txBody>
          <a:bodyPr/>
          <a:lstStyle>
            <a:lvl1pPr>
              <a:defRPr/>
            </a:lvl1pPr>
          </a:lstStyle>
          <a:p>
            <a:fld id="{B59ADE68-9555-4F96-A52E-0F68AA0583EF}" type="slidenum">
              <a:rPr lang="es-ES"/>
              <a:pPr/>
              <a:t>‹Nº›</a:t>
            </a:fld>
            <a:endParaRPr lang="es-ES"/>
          </a:p>
        </p:txBody>
      </p:sp>
    </p:spTree>
    <p:extLst>
      <p:ext uri="{BB962C8B-B14F-4D97-AF65-F5344CB8AC3E}">
        <p14:creationId xmlns:p14="http://schemas.microsoft.com/office/powerpoint/2010/main" val="30048006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iseño personalizad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28588"/>
            <a:ext cx="8228013" cy="1433512"/>
          </a:xfrm>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a:xfrm>
            <a:off x="457200" y="6245225"/>
            <a:ext cx="2132013" cy="474663"/>
          </a:xfrm>
        </p:spPr>
        <p:txBody>
          <a:bodyPr/>
          <a:lstStyle>
            <a:lvl1pPr>
              <a:defRPr/>
            </a:lvl1pPr>
          </a:lstStyle>
          <a:p>
            <a:endParaRPr lang="es-ES"/>
          </a:p>
        </p:txBody>
      </p:sp>
      <p:sp>
        <p:nvSpPr>
          <p:cNvPr id="4" name="3 Marcador de pie de página"/>
          <p:cNvSpPr>
            <a:spLocks noGrp="1"/>
          </p:cNvSpPr>
          <p:nvPr>
            <p:ph type="ftr" idx="11"/>
          </p:nvPr>
        </p:nvSpPr>
        <p:spPr>
          <a:xfrm>
            <a:off x="3124200" y="6245225"/>
            <a:ext cx="2894013" cy="474663"/>
          </a:xfrm>
        </p:spPr>
        <p:txBody>
          <a:bodyPr/>
          <a:lstStyle>
            <a:lvl1pPr>
              <a:defRPr/>
            </a:lvl1pPr>
          </a:lstStyle>
          <a:p>
            <a:endParaRPr lang="es-ES"/>
          </a:p>
        </p:txBody>
      </p:sp>
      <p:sp>
        <p:nvSpPr>
          <p:cNvPr id="5" name="4 Marcador de número de diapositiva"/>
          <p:cNvSpPr>
            <a:spLocks noGrp="1"/>
          </p:cNvSpPr>
          <p:nvPr>
            <p:ph type="sldNum" idx="12"/>
          </p:nvPr>
        </p:nvSpPr>
        <p:spPr>
          <a:xfrm>
            <a:off x="6553200" y="6245225"/>
            <a:ext cx="2132013" cy="474663"/>
          </a:xfrm>
        </p:spPr>
        <p:txBody>
          <a:bodyPr/>
          <a:lstStyle>
            <a:lvl1pPr>
              <a:defRPr/>
            </a:lvl1pPr>
          </a:lstStyle>
          <a:p>
            <a:fld id="{1C814CD9-8525-4A4B-9E74-91EC3F2470A8}" type="slidenum">
              <a:rPr lang="es-ES"/>
              <a:pPr/>
              <a:t>‹Nº›</a:t>
            </a:fld>
            <a:endParaRPr lang="es-ES"/>
          </a:p>
        </p:txBody>
      </p:sp>
    </p:spTree>
    <p:extLst>
      <p:ext uri="{BB962C8B-B14F-4D97-AF65-F5344CB8AC3E}">
        <p14:creationId xmlns:p14="http://schemas.microsoft.com/office/powerpoint/2010/main" val="786465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457200" y="128588"/>
            <a:ext cx="8228013" cy="1433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smtClean="0"/>
              <a:t>Pulse para editar el formato del texto de título</a:t>
            </a:r>
          </a:p>
        </p:txBody>
      </p:sp>
      <p:sp>
        <p:nvSpPr>
          <p:cNvPr id="1026" name="Rectangle 2"/>
          <p:cNvSpPr>
            <a:spLocks noGrp="1" noChangeArrowheads="1"/>
          </p:cNvSpPr>
          <p:nvPr>
            <p:ph type="body" idx="1"/>
          </p:nvPr>
        </p:nvSpPr>
        <p:spPr bwMode="auto">
          <a:xfrm>
            <a:off x="457200" y="1600200"/>
            <a:ext cx="8228013" cy="4524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smtClean="0"/>
              <a:t>Pulse para editar los formatos del texto del esquema</a:t>
            </a:r>
          </a:p>
          <a:p>
            <a:pPr lvl="1"/>
            <a:r>
              <a:rPr lang="en-GB" smtClean="0"/>
              <a:t>Segundo nivel del esquema</a:t>
            </a:r>
          </a:p>
          <a:p>
            <a:pPr lvl="2"/>
            <a:r>
              <a:rPr lang="en-GB" smtClean="0"/>
              <a:t>Tercer nivel del esquema</a:t>
            </a:r>
          </a:p>
          <a:p>
            <a:pPr lvl="3"/>
            <a:r>
              <a:rPr lang="en-GB" smtClean="0"/>
              <a:t>Cuarto nivel del esquema</a:t>
            </a:r>
          </a:p>
          <a:p>
            <a:pPr lvl="4"/>
            <a:r>
              <a:rPr lang="en-GB" smtClean="0"/>
              <a:t>Quinto nivel del esquema</a:t>
            </a:r>
          </a:p>
          <a:p>
            <a:pPr lvl="4"/>
            <a:r>
              <a:rPr lang="en-GB" smtClean="0"/>
              <a:t>Sexto nivel del esquema</a:t>
            </a:r>
          </a:p>
          <a:p>
            <a:pPr lvl="4"/>
            <a:r>
              <a:rPr lang="en-GB" smtClean="0"/>
              <a:t>Séptimo nivel del esquema</a:t>
            </a:r>
          </a:p>
          <a:p>
            <a:pPr lvl="4"/>
            <a:r>
              <a:rPr lang="en-GB" smtClean="0"/>
              <a:t>Octavo nivel del esquema</a:t>
            </a:r>
          </a:p>
          <a:p>
            <a:pPr lvl="4"/>
            <a:r>
              <a:rPr lang="en-GB" smtClean="0"/>
              <a:t>Noveno nivel del esquema</a:t>
            </a:r>
          </a:p>
        </p:txBody>
      </p:sp>
      <p:sp>
        <p:nvSpPr>
          <p:cNvPr id="1027" name="Text Box 3"/>
          <p:cNvSpPr txBox="1">
            <a:spLocks noChangeArrowheads="1"/>
          </p:cNvSpPr>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
        <p:nvSpPr>
          <p:cNvPr id="1028" name="Text Box 4"/>
          <p:cNvSpPr txBox="1">
            <a:spLocks noChangeArrowheads="1"/>
          </p:cNvSpPr>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
        <p:nvSpPr>
          <p:cNvPr id="1029" name="Rectangle 5"/>
          <p:cNvSpPr>
            <a:spLocks noGrp="1" noChangeArrowheads="1"/>
          </p:cNvSpPr>
          <p:nvPr>
            <p:ph type="sldNum"/>
          </p:nvPr>
        </p:nvSpPr>
        <p:spPr bwMode="auto">
          <a:xfrm>
            <a:off x="6553200" y="6245225"/>
            <a:ext cx="2132013" cy="474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cs typeface="Arial Unicode MS" charset="0"/>
              </a:defRPr>
            </a:lvl1pPr>
          </a:lstStyle>
          <a:p>
            <a:fld id="{3D46C5D1-5275-4503-AB46-E92A8874D69A}"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2pPr>
      <a:lvl3pPr marL="1143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3pPr>
      <a:lvl4pPr marL="1600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4pPr>
      <a:lvl5pPr marL="20574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6" charset="0"/>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6" charset="0"/>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457200" y="128588"/>
            <a:ext cx="8228013" cy="1433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smtClean="0"/>
              <a:t>Pulse para editar el formato del texto de título</a:t>
            </a:r>
          </a:p>
        </p:txBody>
      </p:sp>
      <p:sp>
        <p:nvSpPr>
          <p:cNvPr id="1026" name="Rectangle 2"/>
          <p:cNvSpPr>
            <a:spLocks noGrp="1" noChangeArrowheads="1"/>
          </p:cNvSpPr>
          <p:nvPr>
            <p:ph type="body" idx="1"/>
          </p:nvPr>
        </p:nvSpPr>
        <p:spPr bwMode="auto">
          <a:xfrm>
            <a:off x="457200" y="1600200"/>
            <a:ext cx="8228013" cy="4524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smtClean="0"/>
              <a:t>Pulse para editar los formatos del texto del esquema</a:t>
            </a:r>
          </a:p>
          <a:p>
            <a:pPr lvl="1"/>
            <a:r>
              <a:rPr lang="en-GB" smtClean="0"/>
              <a:t>Segundo nivel del esquema</a:t>
            </a:r>
          </a:p>
          <a:p>
            <a:pPr lvl="2"/>
            <a:r>
              <a:rPr lang="en-GB" smtClean="0"/>
              <a:t>Tercer nivel del esquema</a:t>
            </a:r>
          </a:p>
          <a:p>
            <a:pPr lvl="3"/>
            <a:r>
              <a:rPr lang="en-GB" smtClean="0"/>
              <a:t>Cuarto nivel del esquema</a:t>
            </a:r>
          </a:p>
          <a:p>
            <a:pPr lvl="4"/>
            <a:r>
              <a:rPr lang="en-GB" smtClean="0"/>
              <a:t>Quinto nivel del esquema</a:t>
            </a:r>
          </a:p>
          <a:p>
            <a:pPr lvl="4"/>
            <a:r>
              <a:rPr lang="en-GB" smtClean="0"/>
              <a:t>Sexto nivel del esquema</a:t>
            </a:r>
          </a:p>
          <a:p>
            <a:pPr lvl="4"/>
            <a:r>
              <a:rPr lang="en-GB" smtClean="0"/>
              <a:t>Séptimo nivel del esquema</a:t>
            </a:r>
          </a:p>
          <a:p>
            <a:pPr lvl="4"/>
            <a:r>
              <a:rPr lang="en-GB" smtClean="0"/>
              <a:t>Octavo nivel del esquema</a:t>
            </a:r>
          </a:p>
          <a:p>
            <a:pPr lvl="4"/>
            <a:r>
              <a:rPr lang="en-GB" smtClean="0"/>
              <a:t>Noveno nivel del esquema</a:t>
            </a:r>
          </a:p>
        </p:txBody>
      </p:sp>
      <p:sp>
        <p:nvSpPr>
          <p:cNvPr id="1027" name="Rectangle 3"/>
          <p:cNvSpPr>
            <a:spLocks noGrp="1" noChangeArrowheads="1"/>
          </p:cNvSpPr>
          <p:nvPr>
            <p:ph type="dt"/>
          </p:nvPr>
        </p:nvSpPr>
        <p:spPr bwMode="auto">
          <a:xfrm>
            <a:off x="457200" y="6245225"/>
            <a:ext cx="2132013" cy="474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cs typeface="Arial Unicode MS" charset="0"/>
              </a:defRPr>
            </a:lvl1pPr>
          </a:lstStyle>
          <a:p>
            <a:endParaRPr lang="es-ES"/>
          </a:p>
        </p:txBody>
      </p:sp>
      <p:sp>
        <p:nvSpPr>
          <p:cNvPr id="1028" name="Rectangle 4"/>
          <p:cNvSpPr>
            <a:spLocks noGrp="1" noChangeArrowheads="1"/>
          </p:cNvSpPr>
          <p:nvPr>
            <p:ph type="ftr"/>
          </p:nvPr>
        </p:nvSpPr>
        <p:spPr bwMode="auto">
          <a:xfrm>
            <a:off x="3124200" y="6245225"/>
            <a:ext cx="2894013" cy="474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cs typeface="Arial Unicode MS" charset="0"/>
              </a:defRPr>
            </a:lvl1pPr>
          </a:lstStyle>
          <a:p>
            <a:endParaRPr lang="es-ES"/>
          </a:p>
        </p:txBody>
      </p:sp>
      <p:sp>
        <p:nvSpPr>
          <p:cNvPr id="1029" name="Rectangle 5"/>
          <p:cNvSpPr>
            <a:spLocks noGrp="1" noChangeArrowheads="1"/>
          </p:cNvSpPr>
          <p:nvPr>
            <p:ph type="sldNum"/>
          </p:nvPr>
        </p:nvSpPr>
        <p:spPr bwMode="auto">
          <a:xfrm>
            <a:off x="6553200" y="6245225"/>
            <a:ext cx="2132013" cy="474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cs typeface="Arial Unicode MS" charset="0"/>
              </a:defRPr>
            </a:lvl1pPr>
          </a:lstStyle>
          <a:p>
            <a:fld id="{9234FC9E-F7D7-4C74-90FF-E0FF4BC7F6DC}"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defTabSz="449263" rtl="0" fontAlgn="base">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2pPr>
      <a:lvl3pPr marL="1143000" indent="-228600" algn="ctr" defTabSz="449263"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3pPr>
      <a:lvl4pPr marL="1600200" indent="-228600" algn="ctr" defTabSz="449263"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4pPr>
      <a:lvl5pPr marL="2057400" indent="-228600" algn="ctr" defTabSz="449263"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5pPr>
      <a:lvl6pPr marL="2514600" indent="-228600" algn="ctr" defTabSz="449263"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fontAlgn="base">
        <a:spcBef>
          <a:spcPts val="800"/>
        </a:spcBef>
        <a:spcAft>
          <a:spcPct val="0"/>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fontAlgn="base">
        <a:spcBef>
          <a:spcPts val="700"/>
        </a:spcBef>
        <a:spcAft>
          <a:spcPct val="0"/>
        </a:spcAft>
        <a:buClr>
          <a:srgbClr val="000000"/>
        </a:buClr>
        <a:buSzPct val="100000"/>
        <a:buFont typeface="Times New Roman" pitchFamily="16" charset="0"/>
        <a:defRPr sz="2800">
          <a:solidFill>
            <a:srgbClr val="000000"/>
          </a:solidFill>
          <a:latin typeface="+mn-lt"/>
          <a:ea typeface="+mn-ea"/>
        </a:defRPr>
      </a:lvl2pPr>
      <a:lvl3pPr marL="1143000" indent="-228600" algn="l" defTabSz="449263" rtl="0" fontAlgn="base">
        <a:spcBef>
          <a:spcPts val="600"/>
        </a:spcBef>
        <a:spcAft>
          <a:spcPct val="0"/>
        </a:spcAft>
        <a:buClr>
          <a:srgbClr val="000000"/>
        </a:buClr>
        <a:buSzPct val="100000"/>
        <a:buFont typeface="Times New Roman" pitchFamily="16" charset="0"/>
        <a:defRPr sz="2400">
          <a:solidFill>
            <a:srgbClr val="000000"/>
          </a:solidFill>
          <a:latin typeface="+mn-lt"/>
          <a:ea typeface="+mn-ea"/>
        </a:defRPr>
      </a:lvl3pPr>
      <a:lvl4pPr marL="1600200" indent="-228600" algn="l" defTabSz="449263"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defRPr>
      </a:lvl4pPr>
      <a:lvl5pPr marL="2057400" indent="-228600" algn="l" defTabSz="449263"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defRPr>
      </a:lvl5pPr>
      <a:lvl6pPr marL="2514600" indent="-228600" algn="l" defTabSz="449263"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49.jpeg"/><Relationship Id="rId7" Type="http://schemas.openxmlformats.org/officeDocument/2006/relationships/image" Target="../media/image53.jpe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jpeg"/><Relationship Id="rId10" Type="http://schemas.openxmlformats.org/officeDocument/2006/relationships/image" Target="../media/image56.jpeg"/><Relationship Id="rId4" Type="http://schemas.openxmlformats.org/officeDocument/2006/relationships/image" Target="../media/image50.jpeg"/><Relationship Id="rId9" Type="http://schemas.openxmlformats.org/officeDocument/2006/relationships/image" Target="../media/image55.jpeg"/></Relationships>
</file>

<file path=ppt/slides/_rels/slide2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2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65.jpeg"/><Relationship Id="rId4" Type="http://schemas.openxmlformats.org/officeDocument/2006/relationships/image" Target="../media/image64.jpeg"/></Relationships>
</file>

<file path=ppt/slides/_rels/slide32.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3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74.jpeg"/><Relationship Id="rId4" Type="http://schemas.openxmlformats.org/officeDocument/2006/relationships/image" Target="../media/image73.jpeg"/></Relationships>
</file>

<file path=ppt/slides/_rels/slide3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76.jpeg"/></Relationships>
</file>

<file path=ppt/slides/_rels/slide3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80.jpeg"/><Relationship Id="rId4" Type="http://schemas.openxmlformats.org/officeDocument/2006/relationships/image" Target="../media/image79.jpeg"/></Relationships>
</file>

<file path=ppt/slides/_rels/slide37.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84.jpeg"/><Relationship Id="rId4" Type="http://schemas.openxmlformats.org/officeDocument/2006/relationships/image" Target="../media/image83.jpeg"/></Relationships>
</file>

<file path=ppt/slides/_rels/slide3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87.jpeg"/></Relationships>
</file>

<file path=ppt/slides/_rels/slide4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42.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91.jpe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graciosos-14/" TargetMode="External"/><Relationship Id="rId13" Type="http://schemas.openxmlformats.org/officeDocument/2006/relationships/hyperlink" Target="http://www.mispps.com/reflexion-16/" TargetMode="External"/><Relationship Id="rId18" Type="http://schemas.openxmlformats.org/officeDocument/2006/relationships/hyperlink" Target="http://www.mispps.com/eroticos/" TargetMode="External"/><Relationship Id="rId26" Type="http://schemas.openxmlformats.org/officeDocument/2006/relationships/hyperlink" Target="http://www.mispps.com/salud-26/" TargetMode="External"/><Relationship Id="rId3" Type="http://schemas.openxmlformats.org/officeDocument/2006/relationships/image" Target="../media/image92.png"/><Relationship Id="rId21" Type="http://schemas.openxmlformats.org/officeDocument/2006/relationships/hyperlink" Target="http://www.mispps.com/historia-arte-39/" TargetMode="External"/><Relationship Id="rId7" Type="http://schemas.openxmlformats.org/officeDocument/2006/relationships/hyperlink" Target="http://www.mispps.com/fechas-especiales-13/" TargetMode="External"/><Relationship Id="rId12" Type="http://schemas.openxmlformats.org/officeDocument/2006/relationships/hyperlink" Target="http://www.mispps.com/politica/" TargetMode="External"/><Relationship Id="rId17" Type="http://schemas.openxmlformats.org/officeDocument/2006/relationships/hyperlink" Target="http://www.mispps.com/dedicatorias-41/" TargetMode="External"/><Relationship Id="rId25" Type="http://schemas.openxmlformats.org/officeDocument/2006/relationships/hyperlink" Target="http://www.mispps.com/reflexion/" TargetMode="External"/><Relationship Id="rId2" Type="http://schemas.openxmlformats.org/officeDocument/2006/relationships/notesSlide" Target="../notesSlides/notesSlide43.xml"/><Relationship Id="rId16" Type="http://schemas.openxmlformats.org/officeDocument/2006/relationships/hyperlink" Target="http://www.mispps.com/religiosos/" TargetMode="External"/><Relationship Id="rId20" Type="http://schemas.openxmlformats.org/officeDocument/2006/relationships/hyperlink" Target="http://www.mispps.com/graciosos/" TargetMode="External"/><Relationship Id="rId29" Type="http://schemas.openxmlformats.org/officeDocument/2006/relationships/image" Target="../media/image94.jpeg"/><Relationship Id="rId1" Type="http://schemas.openxmlformats.org/officeDocument/2006/relationships/slideLayout" Target="../slideLayouts/slideLayout12.xml"/><Relationship Id="rId6" Type="http://schemas.openxmlformats.org/officeDocument/2006/relationships/hyperlink" Target="http://www.mispps.com/eroticos-12/" TargetMode="External"/><Relationship Id="rId11" Type="http://schemas.openxmlformats.org/officeDocument/2006/relationships/hyperlink" Target="http://www.mispps.com/naturaleza-ciencias/" TargetMode="External"/><Relationship Id="rId24" Type="http://schemas.openxmlformats.org/officeDocument/2006/relationships/hyperlink" Target="http://www.mispps.com/politica-35/" TargetMode="External"/><Relationship Id="rId5" Type="http://schemas.openxmlformats.org/officeDocument/2006/relationships/hyperlink" Target="http://www.mispps.com/dedicatorias/" TargetMode="External"/><Relationship Id="rId15" Type="http://schemas.openxmlformats.org/officeDocument/2006/relationships/hyperlink" Target="http://www.mispps.com/romanticos-17/" TargetMode="External"/><Relationship Id="rId23" Type="http://schemas.openxmlformats.org/officeDocument/2006/relationships/hyperlink" Target="http://www.mispps.com/naturaleza-ciencias-29/" TargetMode="External"/><Relationship Id="rId28" Type="http://schemas.openxmlformats.org/officeDocument/2006/relationships/hyperlink" Target="http://www.mispps.com/religiosos-31/" TargetMode="External"/><Relationship Id="rId10" Type="http://schemas.openxmlformats.org/officeDocument/2006/relationships/hyperlink" Target="http://www.mispps.com/lugares-19/" TargetMode="External"/><Relationship Id="rId19" Type="http://schemas.openxmlformats.org/officeDocument/2006/relationships/hyperlink" Target="http://www.mispps.com/fechas-especiales/" TargetMode="External"/><Relationship Id="rId4" Type="http://schemas.openxmlformats.org/officeDocument/2006/relationships/image" Target="../media/image93.png"/><Relationship Id="rId9" Type="http://schemas.openxmlformats.org/officeDocument/2006/relationships/hyperlink" Target="http://www.mispps.com/historia-arte/" TargetMode="External"/><Relationship Id="rId14" Type="http://schemas.openxmlformats.org/officeDocument/2006/relationships/hyperlink" Target="http://www.mispps.com/salud/" TargetMode="External"/><Relationship Id="rId22" Type="http://schemas.openxmlformats.org/officeDocument/2006/relationships/hyperlink" Target="http://www.mispps.com/lugares/" TargetMode="External"/><Relationship Id="rId27" Type="http://schemas.openxmlformats.org/officeDocument/2006/relationships/hyperlink" Target="http://www.mispps.com/romantic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AutoShape 1"/>
          <p:cNvSpPr>
            <a:spLocks noChangeArrowheads="1"/>
          </p:cNvSpPr>
          <p:nvPr/>
        </p:nvSpPr>
        <p:spPr bwMode="auto">
          <a:xfrm>
            <a:off x="0" y="0"/>
            <a:ext cx="9144000" cy="6858000"/>
          </a:xfrm>
          <a:prstGeom prst="irregularSeal1">
            <a:avLst/>
          </a:prstGeom>
          <a:blipFill dpi="0" rotWithShape="0">
            <a:blip r:embed="rId3"/>
            <a:srcRect/>
            <a:stretch>
              <a:fillRect/>
            </a:stretch>
          </a:blipFill>
          <a:ln w="38160" cap="sq">
            <a:solidFill>
              <a:srgbClr val="19FFFA"/>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
        <p:nvSpPr>
          <p:cNvPr id="3074" name="WordArt 2"/>
          <p:cNvSpPr>
            <a:spLocks noChangeArrowheads="1" noChangeShapeType="1" noTextEdit="1"/>
          </p:cNvSpPr>
          <p:nvPr/>
        </p:nvSpPr>
        <p:spPr bwMode="auto">
          <a:xfrm>
            <a:off x="1476375" y="404813"/>
            <a:ext cx="6194425" cy="1196975"/>
          </a:xfrm>
          <a:prstGeom prst="rect">
            <a:avLst/>
          </a:prstGeom>
        </p:spPr>
        <p:txBody>
          <a:bodyPr wrap="none" fromWordArt="1">
            <a:prstTxWarp prst="textPlain">
              <a:avLst>
                <a:gd name="adj" fmla="val 50000"/>
              </a:avLst>
            </a:prstTxWarp>
          </a:bodyPr>
          <a:lstStyle/>
          <a:p>
            <a:pPr algn="ctr"/>
            <a:r>
              <a:rPr lang="es-ES" sz="3600" kern="10">
                <a:ln w="19080" cap="sq">
                  <a:solidFill>
                    <a:srgbClr val="19FFFA"/>
                  </a:solidFill>
                  <a:miter lim="800000"/>
                  <a:headEnd/>
                  <a:tailEnd/>
                </a:ln>
                <a:blipFill dpi="0" rotWithShape="0">
                  <a:blip r:embed="rId4"/>
                  <a:srcRect/>
                  <a:stretch>
                    <a:fillRect/>
                  </a:stretch>
                </a:blipFill>
                <a:effectLst>
                  <a:outerShdw dist="107933" dir="13500000" algn="ctr" rotWithShape="0">
                    <a:srgbClr val="868686">
                      <a:alpha val="50027"/>
                    </a:srgbClr>
                  </a:outerShdw>
                </a:effectLst>
                <a:latin typeface="Arial Black"/>
              </a:rPr>
              <a:t>Recorriendo Baviera</a:t>
            </a:r>
          </a:p>
        </p:txBody>
      </p:sp>
      <p:sp>
        <p:nvSpPr>
          <p:cNvPr id="3075" name="AutoShape 3"/>
          <p:cNvSpPr>
            <a:spLocks noChangeArrowheads="1"/>
          </p:cNvSpPr>
          <p:nvPr/>
        </p:nvSpPr>
        <p:spPr bwMode="auto">
          <a:xfrm>
            <a:off x="827088" y="4797425"/>
            <a:ext cx="7272337" cy="2060575"/>
          </a:xfrm>
          <a:prstGeom prst="horizontalScroll">
            <a:avLst>
              <a:gd name="adj" fmla="val 12500"/>
            </a:avLst>
          </a:prstGeom>
          <a:solidFill>
            <a:srgbClr val="000000">
              <a:alpha val="37999"/>
            </a:srgbClr>
          </a:solidFill>
          <a:ln w="9360" cap="sq">
            <a:solidFill>
              <a:srgbClr val="19FFFA"/>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p>
        </p:txBody>
      </p:sp>
      <p:sp>
        <p:nvSpPr>
          <p:cNvPr id="3076" name="Rectangle 4"/>
          <p:cNvSpPr>
            <a:spLocks noChangeArrowheads="1"/>
          </p:cNvSpPr>
          <p:nvPr/>
        </p:nvSpPr>
        <p:spPr bwMode="auto">
          <a:xfrm>
            <a:off x="1042988" y="5105400"/>
            <a:ext cx="7127875" cy="1752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p>
            <a:pPr marL="342900" indent="-341313" algn="ctr">
              <a:lnSpc>
                <a:spcPct val="80000"/>
              </a:lnSpc>
              <a:spcBef>
                <a:spcPts val="400"/>
              </a:spcBef>
              <a:buClrTx/>
              <a:buFontTx/>
              <a:buNone/>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pPr>
            <a:r>
              <a:rPr lang="es-ES" sz="1600" b="1">
                <a:solidFill>
                  <a:srgbClr val="19FFFA"/>
                </a:solidFill>
                <a:latin typeface="Comic Sans MS" pitchFamily="64" charset="0"/>
              </a:rPr>
              <a:t>Baviera  se cuenta entre los estados más antiguos de Europa. </a:t>
            </a:r>
          </a:p>
          <a:p>
            <a:pPr marL="342900" indent="-341313" algn="ctr">
              <a:lnSpc>
                <a:spcPct val="80000"/>
              </a:lnSpc>
              <a:spcBef>
                <a:spcPts val="400"/>
              </a:spcBef>
              <a:buClrTx/>
              <a:buFontTx/>
              <a:buNone/>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pPr>
            <a:r>
              <a:rPr lang="es-ES" sz="1600" b="1">
                <a:solidFill>
                  <a:srgbClr val="19FFFA"/>
                </a:solidFill>
                <a:latin typeface="Comic Sans MS" pitchFamily="64" charset="0"/>
              </a:rPr>
              <a:t>Todo empezó unos hace unos 1500 años cuando el reino de los romanos colapsó debajo de los ataques de los germanos.</a:t>
            </a:r>
          </a:p>
          <a:p>
            <a:pPr marL="342900" indent="-341313" algn="ctr">
              <a:lnSpc>
                <a:spcPct val="80000"/>
              </a:lnSpc>
              <a:spcBef>
                <a:spcPts val="400"/>
              </a:spcBef>
              <a:buClrTx/>
              <a:buFontTx/>
              <a:buNone/>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pPr>
            <a:r>
              <a:rPr lang="es-ES" sz="1600" b="1">
                <a:solidFill>
                  <a:srgbClr val="19FFFA"/>
                </a:solidFill>
                <a:latin typeface="Comic Sans MS" pitchFamily="64" charset="0"/>
              </a:rPr>
              <a:t>Según una de las teorías más aceptadas, el pueblo bávaro nació de una mezcla de los romanos, los restos del pueblo celta y los vencedores germanos. </a:t>
            </a:r>
          </a:p>
        </p:txBody>
      </p:sp>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1250"/>
                                  </p:stCondLst>
                                  <p:childTnLst>
                                    <p:set>
                                      <p:cBhvr additive="repl">
                                        <p:cTn id="6" dur="1" fill="hold">
                                          <p:stCondLst>
                                            <p:cond delay="0"/>
                                          </p:stCondLst>
                                        </p:cTn>
                                        <p:tgtEl>
                                          <p:spTgt spid="3074"/>
                                        </p:tgtEl>
                                        <p:attrNameLst>
                                          <p:attrName>style.visibility</p:attrName>
                                        </p:attrNameLst>
                                      </p:cBhvr>
                                      <p:to>
                                        <p:strVal val="visible"/>
                                      </p:to>
                                    </p:set>
                                    <p:anim calcmode="lin" valueType="num">
                                      <p:cBhvr>
                                        <p:cTn id="7" dur="5000" fill="hold"/>
                                        <p:tgtEl>
                                          <p:spTgt spid="3074"/>
                                        </p:tgtEl>
                                        <p:attrNameLst>
                                          <p:attrName>ppt_x</p:attrName>
                                        </p:attrNameLst>
                                      </p:cBhvr>
                                      <p:tavLst>
                                        <p:tav tm="100000">
                                          <p:val>
                                            <p:strVal val="#ppt_x"/>
                                          </p:val>
                                        </p:tav>
                                        <p:tav>
                                          <p:val>
                                            <p:strVal val="#ppt_x"/>
                                          </p:val>
                                        </p:tav>
                                      </p:tavLst>
                                    </p:anim>
                                    <p:anim calcmode="lin" valueType="num">
                                      <p:cBhvr>
                                        <p:cTn id="8" dur="5000" fill="hold"/>
                                        <p:tgtEl>
                                          <p:spTgt spid="3074"/>
                                        </p:tgtEl>
                                        <p:attrNameLst>
                                          <p:attrName>ppt_y</p:attrName>
                                        </p:attrNameLst>
                                      </p:cBhvr>
                                      <p:tavLst>
                                        <p:tav tm="100000">
                                          <p:val>
                                            <p:strVal val="1+#ppt_h/2"/>
                                          </p:val>
                                        </p:tav>
                                        <p:tav>
                                          <p:val>
                                            <p:strVal val="#ppt_y"/>
                                          </p:val>
                                        </p:tav>
                                      </p:tavLst>
                                    </p:anim>
                                  </p:childTnLst>
                                </p:cTn>
                              </p:par>
                            </p:childTnLst>
                          </p:cTn>
                        </p:par>
                        <p:par>
                          <p:cTn id="9" fill="hold">
                            <p:stCondLst>
                              <p:cond delay="6250"/>
                            </p:stCondLst>
                            <p:childTnLst>
                              <p:par>
                                <p:cTn id="10" presetID="22" presetClass="entr" presetSubtype="8" fill="hold" nodeType="afterEffect">
                                  <p:stCondLst>
                                    <p:cond delay="0"/>
                                  </p:stCondLst>
                                  <p:childTnLst>
                                    <p:set>
                                      <p:cBhvr additive="repl">
                                        <p:cTn id="11" dur="1" fill="hold">
                                          <p:stCondLst>
                                            <p:cond delay="0"/>
                                          </p:stCondLst>
                                        </p:cTn>
                                        <p:tgtEl>
                                          <p:spTgt spid="3076"/>
                                        </p:tgtEl>
                                        <p:attrNameLst>
                                          <p:attrName>style.visibility</p:attrName>
                                        </p:attrNameLst>
                                      </p:cBhvr>
                                      <p:to>
                                        <p:strVal val="visible"/>
                                      </p:to>
                                    </p:set>
                                    <p:animEffect transition="in" filter="wipe(left)">
                                      <p:cBhvr additive="repl">
                                        <p:cTn id="12" dur="5000"/>
                                        <p:tgtEl>
                                          <p:spTgt spid="3076"/>
                                        </p:tgtEl>
                                      </p:cBhvr>
                                    </p:animEffect>
                                  </p:childTnLst>
                                </p:cTn>
                              </p:par>
                            </p:childTnLst>
                          </p:cTn>
                        </p:par>
                        <p:par>
                          <p:cTn id="13" fill="hold">
                            <p:stCondLst>
                              <p:cond delay="11250"/>
                            </p:stCondLst>
                            <p:childTnLst>
                              <p:par>
                                <p:cTn id="14" presetID="22" presetClass="entr" presetSubtype="8" fill="hold" grpId="0" nodeType="afterEffect">
                                  <p:stCondLst>
                                    <p:cond delay="0"/>
                                  </p:stCondLst>
                                  <p:childTnLst>
                                    <p:set>
                                      <p:cBhvr additive="repl">
                                        <p:cTn id="15" dur="1" fill="hold">
                                          <p:stCondLst>
                                            <p:cond delay="0"/>
                                          </p:stCondLst>
                                        </p:cTn>
                                        <p:tgtEl>
                                          <p:spTgt spid="3075"/>
                                        </p:tgtEl>
                                        <p:attrNameLst>
                                          <p:attrName>style.visibility</p:attrName>
                                        </p:attrNameLst>
                                      </p:cBhvr>
                                      <p:to>
                                        <p:strVal val="visible"/>
                                      </p:to>
                                    </p:set>
                                    <p:animEffect transition="in" filter="wipe(left)">
                                      <p:cBhvr additive="repl">
                                        <p:cTn id="16" dur="5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098" name="Rectangle 2"/>
          <p:cNvSpPr>
            <a:spLocks noChangeArrowheads="1"/>
          </p:cNvSpPr>
          <p:nvPr/>
        </p:nvSpPr>
        <p:spPr bwMode="auto">
          <a:xfrm>
            <a:off x="3492500" y="188913"/>
            <a:ext cx="5472113" cy="823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ctr">
              <a:spcBef>
                <a:spcPts val="30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dirty="0">
                <a:solidFill>
                  <a:srgbClr val="FFFFFF"/>
                </a:solidFill>
                <a:latin typeface="Comic Sans MS" pitchFamily="64" charset="0"/>
              </a:rPr>
              <a:t>Múnich es la capital y ciudad más importante de Baviera. Entre la fiesta de la cerveza y la ópera, la </a:t>
            </a:r>
            <a:r>
              <a:rPr lang="es-ES" sz="1200" b="1" dirty="0" err="1">
                <a:solidFill>
                  <a:srgbClr val="FFFFFF"/>
                </a:solidFill>
                <a:latin typeface="Comic Sans MS" pitchFamily="64" charset="0"/>
              </a:rPr>
              <a:t>Hofbräuhaus</a:t>
            </a:r>
            <a:r>
              <a:rPr lang="es-ES" sz="1200" b="1" dirty="0">
                <a:solidFill>
                  <a:srgbClr val="FFFFFF"/>
                </a:solidFill>
                <a:latin typeface="Comic Sans MS" pitchFamily="64" charset="0"/>
              </a:rPr>
              <a:t> y la Pinacoteca, la BMW y el FC </a:t>
            </a:r>
            <a:r>
              <a:rPr lang="es-ES" sz="1200" b="1" dirty="0" err="1">
                <a:solidFill>
                  <a:srgbClr val="FFFFFF"/>
                </a:solidFill>
                <a:latin typeface="Comic Sans MS" pitchFamily="64" charset="0"/>
              </a:rPr>
              <a:t>Bayern</a:t>
            </a:r>
            <a:r>
              <a:rPr lang="es-ES" sz="1200" b="1" dirty="0">
                <a:solidFill>
                  <a:srgbClr val="FFFFFF"/>
                </a:solidFill>
                <a:latin typeface="Comic Sans MS" pitchFamily="64" charset="0"/>
              </a:rPr>
              <a:t> </a:t>
            </a:r>
            <a:r>
              <a:rPr lang="es-ES" sz="1200" b="1" dirty="0" err="1">
                <a:solidFill>
                  <a:srgbClr val="FFFFFF"/>
                </a:solidFill>
                <a:latin typeface="Comic Sans MS" pitchFamily="64" charset="0"/>
              </a:rPr>
              <a:t>München</a:t>
            </a:r>
            <a:r>
              <a:rPr lang="es-ES" sz="1200" b="1" dirty="0">
                <a:solidFill>
                  <a:srgbClr val="FFFFFF"/>
                </a:solidFill>
                <a:latin typeface="Comic Sans MS" pitchFamily="64" charset="0"/>
              </a:rPr>
              <a:t>, Múnich combina tradición bávara y frenética actividad. </a:t>
            </a:r>
          </a:p>
        </p:txBody>
      </p:sp>
    </p:spTree>
  </p:cSld>
  <p:clrMapOvr>
    <a:masterClrMapping/>
  </p:clrMapOvr>
  <p:transition>
    <p:cover di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13" y="0"/>
            <a:ext cx="9937751"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925"/>
            <a:ext cx="9144000" cy="69278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38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5"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781050"/>
            <a:ext cx="9144000" cy="6076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nodeType="afterEffect">
                                  <p:stCondLst>
                                    <p:cond delay="0"/>
                                  </p:stCondLst>
                                  <p:childTnLst>
                                    <p:anim calcmode="lin" valueType="num">
                                      <p:cBhvr additive="repl">
                                        <p:cTn id="6" dur="5000" fill="hold"/>
                                        <p:tgtEl>
                                          <p:spTgt spid="5121"/>
                                        </p:tgtEl>
                                        <p:attrNameLst>
                                          <p:attrName>ppt_x</p:attrName>
                                        </p:attrNameLst>
                                      </p:cBhvr>
                                      <p:tavLst>
                                        <p:tav tm="100000">
                                          <p:val>
                                            <p:strVal val="#ppt_x"/>
                                          </p:val>
                                        </p:tav>
                                        <p:tav>
                                          <p:val>
                                            <p:strVal val="#ppt_x"/>
                                          </p:val>
                                        </p:tav>
                                      </p:tavLst>
                                    </p:anim>
                                    <p:anim calcmode="lin" valueType="num">
                                      <p:cBhvr additive="repl">
                                        <p:cTn id="7" dur="5000" fill="hold"/>
                                        <p:tgtEl>
                                          <p:spTgt spid="5121"/>
                                        </p:tgtEl>
                                        <p:attrNameLst>
                                          <p:attrName>ppt_y</p:attrName>
                                        </p:attrNameLst>
                                      </p:cBhvr>
                                      <p:tavLst>
                                        <p:tav tm="100000">
                                          <p:val>
                                            <p:strVal val="#ppt_y"/>
                                          </p:val>
                                        </p:tav>
                                        <p:tav>
                                          <p:val>
                                            <p:strVal val="#ppt_y+#ppt_h/2"/>
                                          </p:val>
                                        </p:tav>
                                      </p:tavLst>
                                    </p:anim>
                                    <p:anim calcmode="lin" valueType="num">
                                      <p:cBhvr additive="repl">
                                        <p:cTn id="8" dur="5000" fill="hold"/>
                                        <p:tgtEl>
                                          <p:spTgt spid="5121"/>
                                        </p:tgtEl>
                                        <p:attrNameLst>
                                          <p:attrName>ppt_w</p:attrName>
                                        </p:attrNameLst>
                                      </p:cBhvr>
                                      <p:tavLst>
                                        <p:tav tm="100000">
                                          <p:val>
                                            <p:strVal val="#ppt_w"/>
                                          </p:val>
                                        </p:tav>
                                        <p:tav>
                                          <p:val>
                                            <p:strVal val="#ppt_w"/>
                                          </p:val>
                                        </p:tav>
                                      </p:tavLst>
                                    </p:anim>
                                    <p:anim calcmode="lin" valueType="num">
                                      <p:cBhvr additive="repl">
                                        <p:cTn id="9" dur="5000" fill="hold"/>
                                        <p:tgtEl>
                                          <p:spTgt spid="5121"/>
                                        </p:tgtEl>
                                        <p:attrNameLst>
                                          <p:attrName>ppt_h</p:attrName>
                                        </p:attrNameLst>
                                      </p:cBhvr>
                                      <p:tavLst>
                                        <p:tav tm="100000">
                                          <p:val>
                                            <p:strVal val="#ppt_h"/>
                                          </p:val>
                                        </p:tav>
                                        <p:tav>
                                          <p:val>
                                            <p:fltVal val="0"/>
                                          </p:val>
                                        </p:tav>
                                      </p:tavLst>
                                    </p:anim>
                                    <p:set>
                                      <p:cBhvr additive="repl">
                                        <p:cTn id="10" dur="1" fill="hold">
                                          <p:stCondLst>
                                            <p:cond delay="0"/>
                                          </p:stCondLst>
                                        </p:cTn>
                                        <p:tgtEl>
                                          <p:spTgt spid="5121"/>
                                        </p:tgtEl>
                                        <p:attrNameLst>
                                          <p:attrName>style.visibility</p:attrName>
                                        </p:attrNameLst>
                                      </p:cBhvr>
                                      <p:to>
                                        <p:strVal val="hidden"/>
                                      </p:to>
                                    </p:set>
                                  </p:childTnLst>
                                </p:cTn>
                              </p:par>
                              <p:par>
                                <p:cTn id="11" presetID="17" presetClass="entr" presetSubtype="1" fill="hold" nodeType="withEffect">
                                  <p:stCondLst>
                                    <p:cond delay="1000"/>
                                  </p:stCondLst>
                                  <p:childTnLst>
                                    <p:set>
                                      <p:cBhvr additive="repl">
                                        <p:cTn id="12" dur="1" fill="hold">
                                          <p:stCondLst>
                                            <p:cond delay="0"/>
                                          </p:stCondLst>
                                        </p:cTn>
                                        <p:tgtEl>
                                          <p:spTgt spid="5122"/>
                                        </p:tgtEl>
                                        <p:attrNameLst>
                                          <p:attrName>style.visibility</p:attrName>
                                        </p:attrNameLst>
                                      </p:cBhvr>
                                      <p:to>
                                        <p:strVal val="visible"/>
                                      </p:to>
                                    </p:set>
                                    <p:anim calcmode="lin" valueType="num">
                                      <p:cBhvr additive="repl">
                                        <p:cTn id="13" dur="5000" fill="hold"/>
                                        <p:tgtEl>
                                          <p:spTgt spid="5122"/>
                                        </p:tgtEl>
                                        <p:attrNameLst>
                                          <p:attrName>ppt_x</p:attrName>
                                        </p:attrNameLst>
                                      </p:cBhvr>
                                      <p:tavLst>
                                        <p:tav tm="100000">
                                          <p:val>
                                            <p:strVal val="#ppt_x"/>
                                          </p:val>
                                        </p:tav>
                                        <p:tav>
                                          <p:val>
                                            <p:strVal val="#ppt_x"/>
                                          </p:val>
                                        </p:tav>
                                      </p:tavLst>
                                    </p:anim>
                                    <p:anim calcmode="lin" valueType="num">
                                      <p:cBhvr additive="repl">
                                        <p:cTn id="14" dur="5000" fill="hold"/>
                                        <p:tgtEl>
                                          <p:spTgt spid="5122"/>
                                        </p:tgtEl>
                                        <p:attrNameLst>
                                          <p:attrName>ppt_y</p:attrName>
                                        </p:attrNameLst>
                                      </p:cBhvr>
                                      <p:tavLst>
                                        <p:tav tm="100000">
                                          <p:val>
                                            <p:strVal val="#ppt_y-#ppt_h/2"/>
                                          </p:val>
                                        </p:tav>
                                        <p:tav>
                                          <p:val>
                                            <p:strVal val="#ppt_y"/>
                                          </p:val>
                                        </p:tav>
                                      </p:tavLst>
                                    </p:anim>
                                    <p:anim calcmode="lin" valueType="num">
                                      <p:cBhvr additive="repl">
                                        <p:cTn id="15" dur="5000" fill="hold"/>
                                        <p:tgtEl>
                                          <p:spTgt spid="5122"/>
                                        </p:tgtEl>
                                        <p:attrNameLst>
                                          <p:attrName>ppt_w</p:attrName>
                                        </p:attrNameLst>
                                      </p:cBhvr>
                                      <p:tavLst>
                                        <p:tav tm="100000">
                                          <p:val>
                                            <p:strVal val="#ppt_w"/>
                                          </p:val>
                                        </p:tav>
                                        <p:tav>
                                          <p:val>
                                            <p:strVal val="#ppt_w"/>
                                          </p:val>
                                        </p:tav>
                                      </p:tavLst>
                                    </p:anim>
                                    <p:anim calcmode="lin" valueType="num">
                                      <p:cBhvr additive="repl">
                                        <p:cTn id="16" dur="5000" fill="hold"/>
                                        <p:tgtEl>
                                          <p:spTgt spid="5122"/>
                                        </p:tgtEl>
                                        <p:attrNameLst>
                                          <p:attrName>ppt_h</p:attrName>
                                        </p:attrNameLst>
                                      </p:cBhvr>
                                      <p:tavLst>
                                        <p:tav tm="100000">
                                          <p:val>
                                            <p:fltVal val="0"/>
                                          </p:val>
                                        </p:tav>
                                        <p:tav>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7" presetClass="exit" presetSubtype="2" fill="hold" nodeType="clickEffect">
                                  <p:stCondLst>
                                    <p:cond delay="1000"/>
                                  </p:stCondLst>
                                  <p:childTnLst>
                                    <p:anim calcmode="lin" valueType="num">
                                      <p:cBhvr additive="repl">
                                        <p:cTn id="20" dur="5000" fill="hold"/>
                                        <p:tgtEl>
                                          <p:spTgt spid="5122"/>
                                        </p:tgtEl>
                                        <p:attrNameLst>
                                          <p:attrName>ppt_x</p:attrName>
                                        </p:attrNameLst>
                                      </p:cBhvr>
                                      <p:tavLst>
                                        <p:tav tm="100000">
                                          <p:val>
                                            <p:strVal val="#ppt_x"/>
                                          </p:val>
                                        </p:tav>
                                        <p:tav>
                                          <p:val>
                                            <p:strVal val="#ppt_x+#ppt_w/2"/>
                                          </p:val>
                                        </p:tav>
                                      </p:tavLst>
                                    </p:anim>
                                    <p:anim calcmode="lin" valueType="num">
                                      <p:cBhvr additive="repl">
                                        <p:cTn id="21" dur="5000" fill="hold"/>
                                        <p:tgtEl>
                                          <p:spTgt spid="5122"/>
                                        </p:tgtEl>
                                        <p:attrNameLst>
                                          <p:attrName>ppt_y</p:attrName>
                                        </p:attrNameLst>
                                      </p:cBhvr>
                                      <p:tavLst>
                                        <p:tav tm="100000">
                                          <p:val>
                                            <p:strVal val="#ppt_y"/>
                                          </p:val>
                                        </p:tav>
                                        <p:tav>
                                          <p:val>
                                            <p:strVal val="#ppt_y"/>
                                          </p:val>
                                        </p:tav>
                                      </p:tavLst>
                                    </p:anim>
                                    <p:anim calcmode="lin" valueType="num">
                                      <p:cBhvr additive="repl">
                                        <p:cTn id="22" dur="5000" fill="hold"/>
                                        <p:tgtEl>
                                          <p:spTgt spid="5122"/>
                                        </p:tgtEl>
                                        <p:attrNameLst>
                                          <p:attrName>ppt_w</p:attrName>
                                        </p:attrNameLst>
                                      </p:cBhvr>
                                      <p:tavLst>
                                        <p:tav tm="100000">
                                          <p:val>
                                            <p:strVal val="#ppt_w"/>
                                          </p:val>
                                        </p:tav>
                                        <p:tav>
                                          <p:val>
                                            <p:fltVal val="0"/>
                                          </p:val>
                                        </p:tav>
                                      </p:tavLst>
                                    </p:anim>
                                    <p:anim calcmode="lin" valueType="num">
                                      <p:cBhvr additive="repl">
                                        <p:cTn id="23" dur="5000" fill="hold"/>
                                        <p:tgtEl>
                                          <p:spTgt spid="5122"/>
                                        </p:tgtEl>
                                        <p:attrNameLst>
                                          <p:attrName>ppt_h</p:attrName>
                                        </p:attrNameLst>
                                      </p:cBhvr>
                                      <p:tavLst>
                                        <p:tav tm="100000">
                                          <p:val>
                                            <p:strVal val="#ppt_h"/>
                                          </p:val>
                                        </p:tav>
                                        <p:tav>
                                          <p:val>
                                            <p:strVal val="#ppt_h"/>
                                          </p:val>
                                        </p:tav>
                                      </p:tavLst>
                                    </p:anim>
                                    <p:set>
                                      <p:cBhvr additive="repl">
                                        <p:cTn id="24" dur="1" fill="hold">
                                          <p:stCondLst>
                                            <p:cond delay="0"/>
                                          </p:stCondLst>
                                        </p:cTn>
                                        <p:tgtEl>
                                          <p:spTgt spid="5122"/>
                                        </p:tgtEl>
                                        <p:attrNameLst>
                                          <p:attrName>style.visibility</p:attrName>
                                        </p:attrNameLst>
                                      </p:cBhvr>
                                      <p:to>
                                        <p:strVal val="hidden"/>
                                      </p:to>
                                    </p:set>
                                  </p:childTnLst>
                                </p:cTn>
                              </p:par>
                              <p:par>
                                <p:cTn id="25" presetID="17" presetClass="entr" presetSubtype="8" fill="hold" nodeType="withEffect">
                                  <p:stCondLst>
                                    <p:cond delay="1000"/>
                                  </p:stCondLst>
                                  <p:childTnLst>
                                    <p:set>
                                      <p:cBhvr additive="repl">
                                        <p:cTn id="26" dur="1" fill="hold">
                                          <p:stCondLst>
                                            <p:cond delay="0"/>
                                          </p:stCondLst>
                                        </p:cTn>
                                        <p:tgtEl>
                                          <p:spTgt spid="5123"/>
                                        </p:tgtEl>
                                        <p:attrNameLst>
                                          <p:attrName>style.visibility</p:attrName>
                                        </p:attrNameLst>
                                      </p:cBhvr>
                                      <p:to>
                                        <p:strVal val="visible"/>
                                      </p:to>
                                    </p:set>
                                    <p:anim calcmode="lin" valueType="num">
                                      <p:cBhvr additive="repl">
                                        <p:cTn id="27" dur="5000" fill="hold"/>
                                        <p:tgtEl>
                                          <p:spTgt spid="5123"/>
                                        </p:tgtEl>
                                        <p:attrNameLst>
                                          <p:attrName>ppt_x</p:attrName>
                                        </p:attrNameLst>
                                      </p:cBhvr>
                                      <p:tavLst>
                                        <p:tav tm="100000">
                                          <p:val>
                                            <p:strVal val="#ppt_x-#ppt_w/2"/>
                                          </p:val>
                                        </p:tav>
                                        <p:tav>
                                          <p:val>
                                            <p:strVal val="#ppt_x"/>
                                          </p:val>
                                        </p:tav>
                                      </p:tavLst>
                                    </p:anim>
                                    <p:anim calcmode="lin" valueType="num">
                                      <p:cBhvr additive="repl">
                                        <p:cTn id="28" dur="5000" fill="hold"/>
                                        <p:tgtEl>
                                          <p:spTgt spid="5123"/>
                                        </p:tgtEl>
                                        <p:attrNameLst>
                                          <p:attrName>ppt_y</p:attrName>
                                        </p:attrNameLst>
                                      </p:cBhvr>
                                      <p:tavLst>
                                        <p:tav tm="100000">
                                          <p:val>
                                            <p:strVal val="#ppt_y"/>
                                          </p:val>
                                        </p:tav>
                                        <p:tav>
                                          <p:val>
                                            <p:strVal val="#ppt_y"/>
                                          </p:val>
                                        </p:tav>
                                      </p:tavLst>
                                    </p:anim>
                                    <p:anim calcmode="lin" valueType="num">
                                      <p:cBhvr additive="repl">
                                        <p:cTn id="29" dur="5000" fill="hold"/>
                                        <p:tgtEl>
                                          <p:spTgt spid="5123"/>
                                        </p:tgtEl>
                                        <p:attrNameLst>
                                          <p:attrName>ppt_w</p:attrName>
                                        </p:attrNameLst>
                                      </p:cBhvr>
                                      <p:tavLst>
                                        <p:tav tm="100000">
                                          <p:val>
                                            <p:fltVal val="0"/>
                                          </p:val>
                                        </p:tav>
                                        <p:tav>
                                          <p:val>
                                            <p:strVal val="#ppt_w"/>
                                          </p:val>
                                        </p:tav>
                                      </p:tavLst>
                                    </p:anim>
                                    <p:anim calcmode="lin" valueType="num">
                                      <p:cBhvr additive="repl">
                                        <p:cTn id="30" dur="5000" fill="hold"/>
                                        <p:tgtEl>
                                          <p:spTgt spid="5123"/>
                                        </p:tgtEl>
                                        <p:attrNameLst>
                                          <p:attrName>ppt_h</p:attrName>
                                        </p:attrNameLst>
                                      </p:cBhvr>
                                      <p:tavLst>
                                        <p:tav tm="100000">
                                          <p:val>
                                            <p:strVal val="#ppt_h"/>
                                          </p:val>
                                        </p:tav>
                                        <p:tav>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7" presetClass="exit" presetSubtype="8" fill="hold" nodeType="clickEffect">
                                  <p:stCondLst>
                                    <p:cond delay="1000"/>
                                  </p:stCondLst>
                                  <p:childTnLst>
                                    <p:anim calcmode="lin" valueType="num">
                                      <p:cBhvr additive="repl">
                                        <p:cTn id="34" dur="5000" fill="hold"/>
                                        <p:tgtEl>
                                          <p:spTgt spid="5123"/>
                                        </p:tgtEl>
                                        <p:attrNameLst>
                                          <p:attrName>ppt_x</p:attrName>
                                        </p:attrNameLst>
                                      </p:cBhvr>
                                      <p:tavLst>
                                        <p:tav tm="100000">
                                          <p:val>
                                            <p:strVal val="#ppt_x"/>
                                          </p:val>
                                        </p:tav>
                                        <p:tav>
                                          <p:val>
                                            <p:strVal val="#ppt_x-#ppt_w/2"/>
                                          </p:val>
                                        </p:tav>
                                      </p:tavLst>
                                    </p:anim>
                                    <p:anim calcmode="lin" valueType="num">
                                      <p:cBhvr additive="repl">
                                        <p:cTn id="35" dur="5000" fill="hold"/>
                                        <p:tgtEl>
                                          <p:spTgt spid="5123"/>
                                        </p:tgtEl>
                                        <p:attrNameLst>
                                          <p:attrName>ppt_y</p:attrName>
                                        </p:attrNameLst>
                                      </p:cBhvr>
                                      <p:tavLst>
                                        <p:tav tm="100000">
                                          <p:val>
                                            <p:strVal val="#ppt_y"/>
                                          </p:val>
                                        </p:tav>
                                        <p:tav>
                                          <p:val>
                                            <p:strVal val="#ppt_y"/>
                                          </p:val>
                                        </p:tav>
                                      </p:tavLst>
                                    </p:anim>
                                    <p:anim calcmode="lin" valueType="num">
                                      <p:cBhvr additive="repl">
                                        <p:cTn id="36" dur="5000" fill="hold"/>
                                        <p:tgtEl>
                                          <p:spTgt spid="5123"/>
                                        </p:tgtEl>
                                        <p:attrNameLst>
                                          <p:attrName>ppt_w</p:attrName>
                                        </p:attrNameLst>
                                      </p:cBhvr>
                                      <p:tavLst>
                                        <p:tav tm="100000">
                                          <p:val>
                                            <p:strVal val="#ppt_w"/>
                                          </p:val>
                                        </p:tav>
                                        <p:tav>
                                          <p:val>
                                            <p:fltVal val="0"/>
                                          </p:val>
                                        </p:tav>
                                      </p:tavLst>
                                    </p:anim>
                                    <p:anim calcmode="lin" valueType="num">
                                      <p:cBhvr additive="repl">
                                        <p:cTn id="37" dur="5000" fill="hold"/>
                                        <p:tgtEl>
                                          <p:spTgt spid="5123"/>
                                        </p:tgtEl>
                                        <p:attrNameLst>
                                          <p:attrName>ppt_h</p:attrName>
                                        </p:attrNameLst>
                                      </p:cBhvr>
                                      <p:tavLst>
                                        <p:tav tm="100000">
                                          <p:val>
                                            <p:strVal val="#ppt_h"/>
                                          </p:val>
                                        </p:tav>
                                        <p:tav>
                                          <p:val>
                                            <p:strVal val="#ppt_h"/>
                                          </p:val>
                                        </p:tav>
                                      </p:tavLst>
                                    </p:anim>
                                    <p:set>
                                      <p:cBhvr additive="repl">
                                        <p:cTn id="38" dur="1" fill="hold">
                                          <p:stCondLst>
                                            <p:cond delay="0"/>
                                          </p:stCondLst>
                                        </p:cTn>
                                        <p:tgtEl>
                                          <p:spTgt spid="5123"/>
                                        </p:tgtEl>
                                        <p:attrNameLst>
                                          <p:attrName>style.visibility</p:attrName>
                                        </p:attrNameLst>
                                      </p:cBhvr>
                                      <p:to>
                                        <p:strVal val="hidden"/>
                                      </p:to>
                                    </p:set>
                                  </p:childTnLst>
                                </p:cTn>
                              </p:par>
                              <p:par>
                                <p:cTn id="39" presetID="17" presetClass="entr" presetSubtype="2" fill="hold" nodeType="withEffect">
                                  <p:stCondLst>
                                    <p:cond delay="1000"/>
                                  </p:stCondLst>
                                  <p:childTnLst>
                                    <p:set>
                                      <p:cBhvr additive="repl">
                                        <p:cTn id="40" dur="1" fill="hold">
                                          <p:stCondLst>
                                            <p:cond delay="0"/>
                                          </p:stCondLst>
                                        </p:cTn>
                                        <p:tgtEl>
                                          <p:spTgt spid="5124"/>
                                        </p:tgtEl>
                                        <p:attrNameLst>
                                          <p:attrName>style.visibility</p:attrName>
                                        </p:attrNameLst>
                                      </p:cBhvr>
                                      <p:to>
                                        <p:strVal val="visible"/>
                                      </p:to>
                                    </p:set>
                                    <p:anim calcmode="lin" valueType="num">
                                      <p:cBhvr additive="repl">
                                        <p:cTn id="41" dur="5000" fill="hold"/>
                                        <p:tgtEl>
                                          <p:spTgt spid="5124"/>
                                        </p:tgtEl>
                                        <p:attrNameLst>
                                          <p:attrName>ppt_x</p:attrName>
                                        </p:attrNameLst>
                                      </p:cBhvr>
                                      <p:tavLst>
                                        <p:tav tm="100000">
                                          <p:val>
                                            <p:strVal val="#ppt_x+#ppt_w/2"/>
                                          </p:val>
                                        </p:tav>
                                        <p:tav>
                                          <p:val>
                                            <p:strVal val="#ppt_x"/>
                                          </p:val>
                                        </p:tav>
                                      </p:tavLst>
                                    </p:anim>
                                    <p:anim calcmode="lin" valueType="num">
                                      <p:cBhvr additive="repl">
                                        <p:cTn id="42" dur="5000" fill="hold"/>
                                        <p:tgtEl>
                                          <p:spTgt spid="5124"/>
                                        </p:tgtEl>
                                        <p:attrNameLst>
                                          <p:attrName>ppt_y</p:attrName>
                                        </p:attrNameLst>
                                      </p:cBhvr>
                                      <p:tavLst>
                                        <p:tav tm="100000">
                                          <p:val>
                                            <p:strVal val="#ppt_y"/>
                                          </p:val>
                                        </p:tav>
                                        <p:tav>
                                          <p:val>
                                            <p:strVal val="#ppt_y"/>
                                          </p:val>
                                        </p:tav>
                                      </p:tavLst>
                                    </p:anim>
                                    <p:anim calcmode="lin" valueType="num">
                                      <p:cBhvr additive="repl">
                                        <p:cTn id="43" dur="5000" fill="hold"/>
                                        <p:tgtEl>
                                          <p:spTgt spid="5124"/>
                                        </p:tgtEl>
                                        <p:attrNameLst>
                                          <p:attrName>ppt_w</p:attrName>
                                        </p:attrNameLst>
                                      </p:cBhvr>
                                      <p:tavLst>
                                        <p:tav tm="100000">
                                          <p:val>
                                            <p:fltVal val="0"/>
                                          </p:val>
                                        </p:tav>
                                        <p:tav>
                                          <p:val>
                                            <p:strVal val="#ppt_w"/>
                                          </p:val>
                                        </p:tav>
                                      </p:tavLst>
                                    </p:anim>
                                    <p:anim calcmode="lin" valueType="num">
                                      <p:cBhvr additive="repl">
                                        <p:cTn id="44" dur="5000" fill="hold"/>
                                        <p:tgtEl>
                                          <p:spTgt spid="5124"/>
                                        </p:tgtEl>
                                        <p:attrNameLst>
                                          <p:attrName>ppt_h</p:attrName>
                                        </p:attrNameLst>
                                      </p:cBhvr>
                                      <p:tavLst>
                                        <p:tav tm="100000">
                                          <p:val>
                                            <p:strVal val="#ppt_h"/>
                                          </p:val>
                                        </p:tav>
                                        <p:tav>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7" presetClass="exit" presetSubtype="1" fill="hold" nodeType="clickEffect">
                                  <p:stCondLst>
                                    <p:cond delay="1000"/>
                                  </p:stCondLst>
                                  <p:childTnLst>
                                    <p:anim calcmode="lin" valueType="num">
                                      <p:cBhvr additive="repl">
                                        <p:cTn id="48" dur="5000" fill="hold"/>
                                        <p:tgtEl>
                                          <p:spTgt spid="5124"/>
                                        </p:tgtEl>
                                        <p:attrNameLst>
                                          <p:attrName>ppt_x</p:attrName>
                                        </p:attrNameLst>
                                      </p:cBhvr>
                                      <p:tavLst>
                                        <p:tav tm="100000">
                                          <p:val>
                                            <p:strVal val="#ppt_x"/>
                                          </p:val>
                                        </p:tav>
                                        <p:tav>
                                          <p:val>
                                            <p:strVal val="#ppt_x"/>
                                          </p:val>
                                        </p:tav>
                                      </p:tavLst>
                                    </p:anim>
                                    <p:anim calcmode="lin" valueType="num">
                                      <p:cBhvr additive="repl">
                                        <p:cTn id="49" dur="5000" fill="hold"/>
                                        <p:tgtEl>
                                          <p:spTgt spid="5124"/>
                                        </p:tgtEl>
                                        <p:attrNameLst>
                                          <p:attrName>ppt_y</p:attrName>
                                        </p:attrNameLst>
                                      </p:cBhvr>
                                      <p:tavLst>
                                        <p:tav tm="100000">
                                          <p:val>
                                            <p:strVal val="#ppt_y"/>
                                          </p:val>
                                        </p:tav>
                                        <p:tav>
                                          <p:val>
                                            <p:strVal val="#ppt_y-#ppt_h/2"/>
                                          </p:val>
                                        </p:tav>
                                      </p:tavLst>
                                    </p:anim>
                                    <p:anim calcmode="lin" valueType="num">
                                      <p:cBhvr additive="repl">
                                        <p:cTn id="50" dur="5000" fill="hold"/>
                                        <p:tgtEl>
                                          <p:spTgt spid="5124"/>
                                        </p:tgtEl>
                                        <p:attrNameLst>
                                          <p:attrName>ppt_w</p:attrName>
                                        </p:attrNameLst>
                                      </p:cBhvr>
                                      <p:tavLst>
                                        <p:tav tm="100000">
                                          <p:val>
                                            <p:strVal val="#ppt_w"/>
                                          </p:val>
                                        </p:tav>
                                        <p:tav>
                                          <p:val>
                                            <p:strVal val="#ppt_w"/>
                                          </p:val>
                                        </p:tav>
                                      </p:tavLst>
                                    </p:anim>
                                    <p:anim calcmode="lin" valueType="num">
                                      <p:cBhvr additive="repl">
                                        <p:cTn id="51" dur="5000" fill="hold"/>
                                        <p:tgtEl>
                                          <p:spTgt spid="5124"/>
                                        </p:tgtEl>
                                        <p:attrNameLst>
                                          <p:attrName>ppt_h</p:attrName>
                                        </p:attrNameLst>
                                      </p:cBhvr>
                                      <p:tavLst>
                                        <p:tav tm="100000">
                                          <p:val>
                                            <p:strVal val="#ppt_h"/>
                                          </p:val>
                                        </p:tav>
                                        <p:tav>
                                          <p:val>
                                            <p:fltVal val="0"/>
                                          </p:val>
                                        </p:tav>
                                      </p:tavLst>
                                    </p:anim>
                                    <p:set>
                                      <p:cBhvr additive="repl">
                                        <p:cTn id="52" dur="1" fill="hold">
                                          <p:stCondLst>
                                            <p:cond delay="0"/>
                                          </p:stCondLst>
                                        </p:cTn>
                                        <p:tgtEl>
                                          <p:spTgt spid="5124"/>
                                        </p:tgtEl>
                                        <p:attrNameLst>
                                          <p:attrName>style.visibility</p:attrName>
                                        </p:attrNameLst>
                                      </p:cBhvr>
                                      <p:to>
                                        <p:strVal val="hidden"/>
                                      </p:to>
                                    </p:set>
                                  </p:childTnLst>
                                </p:cTn>
                              </p:par>
                              <p:par>
                                <p:cTn id="53" presetID="17" presetClass="entr" presetSubtype="4" fill="hold" nodeType="withEffect">
                                  <p:stCondLst>
                                    <p:cond delay="1000"/>
                                  </p:stCondLst>
                                  <p:childTnLst>
                                    <p:set>
                                      <p:cBhvr additive="repl">
                                        <p:cTn id="54" dur="1" fill="hold">
                                          <p:stCondLst>
                                            <p:cond delay="0"/>
                                          </p:stCondLst>
                                        </p:cTn>
                                        <p:tgtEl>
                                          <p:spTgt spid="5125"/>
                                        </p:tgtEl>
                                        <p:attrNameLst>
                                          <p:attrName>style.visibility</p:attrName>
                                        </p:attrNameLst>
                                      </p:cBhvr>
                                      <p:to>
                                        <p:strVal val="visible"/>
                                      </p:to>
                                    </p:set>
                                    <p:anim calcmode="lin" valueType="num">
                                      <p:cBhvr additive="repl">
                                        <p:cTn id="55" dur="5000" fill="hold"/>
                                        <p:tgtEl>
                                          <p:spTgt spid="5125"/>
                                        </p:tgtEl>
                                        <p:attrNameLst>
                                          <p:attrName>ppt_x</p:attrName>
                                        </p:attrNameLst>
                                      </p:cBhvr>
                                      <p:tavLst>
                                        <p:tav tm="100000">
                                          <p:val>
                                            <p:strVal val="#ppt_x"/>
                                          </p:val>
                                        </p:tav>
                                        <p:tav>
                                          <p:val>
                                            <p:strVal val="#ppt_x"/>
                                          </p:val>
                                        </p:tav>
                                      </p:tavLst>
                                    </p:anim>
                                    <p:anim calcmode="lin" valueType="num">
                                      <p:cBhvr additive="repl">
                                        <p:cTn id="56" dur="5000" fill="hold"/>
                                        <p:tgtEl>
                                          <p:spTgt spid="5125"/>
                                        </p:tgtEl>
                                        <p:attrNameLst>
                                          <p:attrName>ppt_y</p:attrName>
                                        </p:attrNameLst>
                                      </p:cBhvr>
                                      <p:tavLst>
                                        <p:tav tm="100000">
                                          <p:val>
                                            <p:strVal val="#ppt_y+#ppt_h/2"/>
                                          </p:val>
                                        </p:tav>
                                        <p:tav>
                                          <p:val>
                                            <p:strVal val="#ppt_y"/>
                                          </p:val>
                                        </p:tav>
                                      </p:tavLst>
                                    </p:anim>
                                    <p:anim calcmode="lin" valueType="num">
                                      <p:cBhvr additive="repl">
                                        <p:cTn id="57" dur="5000" fill="hold"/>
                                        <p:tgtEl>
                                          <p:spTgt spid="5125"/>
                                        </p:tgtEl>
                                        <p:attrNameLst>
                                          <p:attrName>ppt_w</p:attrName>
                                        </p:attrNameLst>
                                      </p:cBhvr>
                                      <p:tavLst>
                                        <p:tav tm="100000">
                                          <p:val>
                                            <p:strVal val="#ppt_w"/>
                                          </p:val>
                                        </p:tav>
                                        <p:tav>
                                          <p:val>
                                            <p:strVal val="#ppt_w"/>
                                          </p:val>
                                        </p:tav>
                                      </p:tavLst>
                                    </p:anim>
                                    <p:anim calcmode="lin" valueType="num">
                                      <p:cBhvr additive="repl">
                                        <p:cTn id="58" dur="5000" fill="hold"/>
                                        <p:tgtEl>
                                          <p:spTgt spid="5125"/>
                                        </p:tgtEl>
                                        <p:attrNameLst>
                                          <p:attrName>ppt_h</p:attrName>
                                        </p:attrNameLst>
                                      </p:cBhvr>
                                      <p:tavLst>
                                        <p:tav tm="100000">
                                          <p:val>
                                            <p:fltVal val="0"/>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blinds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170" name="Rectangle 2"/>
          <p:cNvSpPr>
            <a:spLocks noChangeArrowheads="1"/>
          </p:cNvSpPr>
          <p:nvPr/>
        </p:nvSpPr>
        <p:spPr bwMode="auto">
          <a:xfrm>
            <a:off x="252413" y="333375"/>
            <a:ext cx="1041400"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p>
            <a:pPr>
              <a:spcBef>
                <a:spcPts val="30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Marienplatz</a:t>
            </a:r>
          </a:p>
        </p:txBody>
      </p:sp>
    </p:spTree>
  </p:cSld>
  <p:clrMapOvr>
    <a:masterClrMapping/>
  </p:clrMapOvr>
  <p:transition>
    <p:strips/>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63"/>
            <a:ext cx="9144000" cy="68484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94" name="Rectangle 2"/>
          <p:cNvSpPr>
            <a:spLocks noChangeArrowheads="1"/>
          </p:cNvSpPr>
          <p:nvPr/>
        </p:nvSpPr>
        <p:spPr bwMode="auto">
          <a:xfrm>
            <a:off x="252413" y="333375"/>
            <a:ext cx="1041400"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p>
            <a:pPr>
              <a:spcBef>
                <a:spcPts val="30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Marienplatz</a:t>
            </a:r>
          </a:p>
        </p:txBody>
      </p:sp>
    </p:spTree>
  </p:cSld>
  <p:clrMapOvr>
    <a:masterClrMapping/>
  </p:clrMapOvr>
  <p:transition>
    <p:dissolv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plus/>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43" name="Rectangle 3"/>
          <p:cNvSpPr>
            <a:spLocks noChangeArrowheads="1"/>
          </p:cNvSpPr>
          <p:nvPr/>
        </p:nvSpPr>
        <p:spPr bwMode="auto">
          <a:xfrm>
            <a:off x="539750" y="476250"/>
            <a:ext cx="3294063"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iglesia de Nuestra Señora (Frauenkirche)</a:t>
            </a:r>
            <a:r>
              <a:rPr lang="es-ES">
                <a:solidFill>
                  <a:srgbClr val="000000"/>
                </a:solidFill>
              </a:rPr>
              <a:t> </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xit" presetSubtype="16" fill="hold" nodeType="clickEffect">
                                  <p:stCondLst>
                                    <p:cond delay="0"/>
                                  </p:stCondLst>
                                  <p:childTnLst>
                                    <p:animEffect transition="out" filter="diamond(in)">
                                      <p:cBhvr additive="repl">
                                        <p:cTn id="6" dur="5000"/>
                                        <p:tgtEl>
                                          <p:spTgt spid="10241"/>
                                        </p:tgtEl>
                                      </p:cBhvr>
                                    </p:animEffect>
                                    <p:set>
                                      <p:cBhvr additive="repl">
                                        <p:cTn id="7" dur="1" fill="hold">
                                          <p:stCondLst>
                                            <p:cond delay="0"/>
                                          </p:stCondLst>
                                        </p:cTn>
                                        <p:tgtEl>
                                          <p:spTgt spid="10241"/>
                                        </p:tgtEl>
                                        <p:attrNameLst>
                                          <p:attrName>style.visibility</p:attrName>
                                        </p:attrNameLst>
                                      </p:cBhvr>
                                      <p:to>
                                        <p:strVal val="hidden"/>
                                      </p:to>
                                    </p:set>
                                  </p:childTnLst>
                                </p:cTn>
                              </p:par>
                              <p:par>
                                <p:cTn id="8" presetID="8" presetClass="exit" presetSubtype="16" fill="hold" nodeType="withEffect">
                                  <p:stCondLst>
                                    <p:cond delay="1000"/>
                                  </p:stCondLst>
                                  <p:childTnLst>
                                    <p:animEffect transition="out" filter="diamond(in)">
                                      <p:cBhvr additive="repl">
                                        <p:cTn id="9" dur="5000"/>
                                        <p:tgtEl>
                                          <p:spTgt spid="10243"/>
                                        </p:tgtEl>
                                      </p:cBhvr>
                                    </p:animEffect>
                                    <p:set>
                                      <p:cBhvr additive="repl">
                                        <p:cTn id="10" dur="1" fill="hold">
                                          <p:stCondLst>
                                            <p:cond delay="0"/>
                                          </p:stCondLst>
                                        </p:cTn>
                                        <p:tgtEl>
                                          <p:spTgt spid="10243"/>
                                        </p:tgtEl>
                                        <p:attrNameLst>
                                          <p:attrName>style.visibility</p:attrName>
                                        </p:attrNameLst>
                                      </p:cBhvr>
                                      <p:to>
                                        <p:strVal val="hidden"/>
                                      </p:to>
                                    </p:set>
                                  </p:childTnLst>
                                </p:cTn>
                              </p:par>
                              <p:par>
                                <p:cTn id="11" presetID="13" presetClass="entr" presetSubtype="32" fill="hold" nodeType="withEffect">
                                  <p:stCondLst>
                                    <p:cond delay="1000"/>
                                  </p:stCondLst>
                                  <p:childTnLst>
                                    <p:set>
                                      <p:cBhvr additive="repl">
                                        <p:cTn id="12" dur="1" fill="hold">
                                          <p:stCondLst>
                                            <p:cond delay="0"/>
                                          </p:stCondLst>
                                        </p:cTn>
                                        <p:tgtEl>
                                          <p:spTgt spid="10242"/>
                                        </p:tgtEl>
                                        <p:attrNameLst>
                                          <p:attrName>style.visibility</p:attrName>
                                        </p:attrNameLst>
                                      </p:cBhvr>
                                      <p:to>
                                        <p:strVal val="visible"/>
                                      </p:to>
                                    </p:set>
                                    <p:animEffect transition="in" filter="plus(out)">
                                      <p:cBhvr additive="repl">
                                        <p:cTn id="13" dur="5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266" name="Rectangle 2"/>
          <p:cNvSpPr>
            <a:spLocks noChangeArrowheads="1"/>
          </p:cNvSpPr>
          <p:nvPr/>
        </p:nvSpPr>
        <p:spPr bwMode="auto">
          <a:xfrm>
            <a:off x="7092950" y="404813"/>
            <a:ext cx="1111250"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Hofbräuhaus</a:t>
            </a:r>
          </a:p>
        </p:txBody>
      </p:sp>
    </p:spTree>
  </p:cSld>
  <p:clrMapOvr>
    <a:masterClrMapping/>
  </p:clrMapOvr>
  <p:transition>
    <p:plus/>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290" name="Rectangle 2"/>
          <p:cNvSpPr>
            <a:spLocks noChangeArrowheads="1"/>
          </p:cNvSpPr>
          <p:nvPr/>
        </p:nvSpPr>
        <p:spPr bwMode="auto">
          <a:xfrm>
            <a:off x="0" y="0"/>
            <a:ext cx="9144000" cy="458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El Hofgarten es un de Múnich.</a:t>
            </a:r>
          </a:p>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Fue construido entre 1613 y 1617 por Maximiliano I de Baviera imitando el estilo renacentista italiano.</a:t>
            </a:r>
          </a:p>
        </p:txBody>
      </p:sp>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xit" presetSubtype="16" fill="hold" nodeType="clickEffect">
                                  <p:stCondLst>
                                    <p:cond delay="0"/>
                                  </p:stCondLst>
                                  <p:childTnLst>
                                    <p:animEffect transition="out" filter="plus(in)">
                                      <p:cBhvr additive="repl">
                                        <p:cTn id="6" dur="5000"/>
                                        <p:tgtEl>
                                          <p:spTgt spid="12289"/>
                                        </p:tgtEl>
                                      </p:cBhvr>
                                    </p:animEffect>
                                    <p:set>
                                      <p:cBhvr additive="repl">
                                        <p:cTn id="7" dur="1" fill="hold">
                                          <p:stCondLst>
                                            <p:cond delay="0"/>
                                          </p:stCondLst>
                                        </p:cTn>
                                        <p:tgtEl>
                                          <p:spTgt spid="12289"/>
                                        </p:tgtEl>
                                        <p:attrNameLst>
                                          <p:attrName>style.visibility</p:attrName>
                                        </p:attrNameLst>
                                      </p:cBhvr>
                                      <p:to>
                                        <p:strVal val="hidden"/>
                                      </p:to>
                                    </p:set>
                                  </p:childTnLst>
                                </p:cTn>
                              </p:par>
                              <p:par>
                                <p:cTn id="8" presetID="13" presetClass="entr" presetSubtype="32" fill="hold" nodeType="withEffect">
                                  <p:stCondLst>
                                    <p:cond delay="1000"/>
                                  </p:stCondLst>
                                  <p:childTnLst>
                                    <p:set>
                                      <p:cBhvr additive="repl">
                                        <p:cTn id="9" dur="1" fill="hold">
                                          <p:stCondLst>
                                            <p:cond delay="0"/>
                                          </p:stCondLst>
                                        </p:cTn>
                                        <p:tgtEl>
                                          <p:spTgt spid="12291"/>
                                        </p:tgtEl>
                                        <p:attrNameLst>
                                          <p:attrName>style.visibility</p:attrName>
                                        </p:attrNameLst>
                                      </p:cBhvr>
                                      <p:to>
                                        <p:strVal val="visible"/>
                                      </p:to>
                                    </p:set>
                                    <p:animEffect transition="in" filter="plus(out)">
                                      <p:cBhvr additive="repl">
                                        <p:cTn id="10" dur="50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pull dir="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38" name="Text Box 2"/>
          <p:cNvSpPr txBox="1">
            <a:spLocks noChangeArrowheads="1"/>
          </p:cNvSpPr>
          <p:nvPr/>
        </p:nvSpPr>
        <p:spPr bwMode="auto">
          <a:xfrm>
            <a:off x="827088" y="393700"/>
            <a:ext cx="3097212"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spcBef>
                <a:spcPts val="750"/>
              </a:spcBef>
              <a:buClrTx/>
              <a:buFontTx/>
              <a:buNone/>
            </a:pPr>
            <a:r>
              <a:rPr lang="es-ES" sz="1200" b="1">
                <a:latin typeface="Comic Sans MS" pitchFamily="64" charset="0"/>
              </a:rPr>
              <a:t>Sede y Museo BMW</a:t>
            </a:r>
          </a:p>
        </p:txBody>
      </p:sp>
      <p:pic>
        <p:nvPicPr>
          <p:cNvPr id="1433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0"/>
            <a:ext cx="10260013" cy="68405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additive="repl">
                                        <p:cTn id="6" dur="1" fill="hold">
                                          <p:stCondLst>
                                            <p:cond delay="0"/>
                                          </p:stCondLst>
                                        </p:cTn>
                                        <p:tgtEl>
                                          <p:spTgt spid="14339"/>
                                        </p:tgtEl>
                                        <p:attrNameLst>
                                          <p:attrName>style.visibility</p:attrName>
                                        </p:attrNameLst>
                                      </p:cBhvr>
                                      <p:to>
                                        <p:strVal val="visible"/>
                                      </p:to>
                                    </p:set>
                                    <p:anim calcmode="lin" valueType="num">
                                      <p:cBhvr additive="repl">
                                        <p:cTn id="7" dur="5000" fill="hold"/>
                                        <p:tgtEl>
                                          <p:spTgt spid="14339"/>
                                        </p:tgtEl>
                                        <p:attrNameLst>
                                          <p:attrName>ppt_w</p:attrName>
                                        </p:attrNameLst>
                                      </p:cBhvr>
                                      <p:tavLst>
                                        <p:tav tm="100000">
                                          <p:val>
                                            <p:fltVal val="0"/>
                                          </p:val>
                                        </p:tav>
                                        <p:tav>
                                          <p:val>
                                            <p:strVal val="#ppt_w"/>
                                          </p:val>
                                        </p:tav>
                                      </p:tavLst>
                                    </p:anim>
                                    <p:anim calcmode="lin" valueType="num">
                                      <p:cBhvr additive="repl">
                                        <p:cTn id="8" dur="5000" fill="hold"/>
                                        <p:tgtEl>
                                          <p:spTgt spid="14339"/>
                                        </p:tgtEl>
                                        <p:attrNameLst>
                                          <p:attrName>ppt_h</p:attrName>
                                        </p:attrNameLst>
                                      </p:cBhvr>
                                      <p:tavLst>
                                        <p:tav tm="100000">
                                          <p:val>
                                            <p:fltVal val="0"/>
                                          </p:val>
                                        </p:tav>
                                        <p:tav>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5" presetClass="entr" fill="hold" nodeType="clickEffect">
                                  <p:stCondLst>
                                    <p:cond delay="1000"/>
                                  </p:stCondLst>
                                  <p:childTnLst>
                                    <p:set>
                                      <p:cBhvr additive="repl">
                                        <p:cTn id="12" dur="1" fill="hold">
                                          <p:stCondLst>
                                            <p:cond delay="0"/>
                                          </p:stCondLst>
                                        </p:cTn>
                                        <p:tgtEl>
                                          <p:spTgt spid="14340"/>
                                        </p:tgtEl>
                                        <p:attrNameLst>
                                          <p:attrName>style.visibility</p:attrName>
                                        </p:attrNameLst>
                                      </p:cBhvr>
                                      <p:to>
                                        <p:strVal val="visible"/>
                                      </p:to>
                                    </p:set>
                                    <p:anim calcmode="lin" valueType="num">
                                      <p:cBhvr additive="repl">
                                        <p:cTn id="13" dur="5000" fill="hold"/>
                                        <p:tgtEl>
                                          <p:spTgt spid="14340"/>
                                        </p:tgtEl>
                                        <p:attrNameLst>
                                          <p:attrName>ppt_w</p:attrName>
                                        </p:attrNameLst>
                                      </p:cBhvr>
                                      <p:tavLst>
                                        <p:tav tm="100000">
                                          <p:val>
                                            <p:strVal val="#ppt_w*0.70"/>
                                          </p:val>
                                        </p:tav>
                                        <p:tav>
                                          <p:val>
                                            <p:strVal val="#ppt_w"/>
                                          </p:val>
                                        </p:tav>
                                      </p:tavLst>
                                    </p:anim>
                                    <p:anim calcmode="lin" valueType="num">
                                      <p:cBhvr additive="repl">
                                        <p:cTn id="14" dur="5000" fill="hold"/>
                                        <p:tgtEl>
                                          <p:spTgt spid="14340"/>
                                        </p:tgtEl>
                                        <p:attrNameLst>
                                          <p:attrName>ppt_h</p:attrName>
                                        </p:attrNameLst>
                                      </p:cBhvr>
                                      <p:tavLst>
                                        <p:tav tm="100000">
                                          <p:val>
                                            <p:strVal val="#ppt_h"/>
                                          </p:val>
                                        </p:tav>
                                        <p:tav>
                                          <p:val>
                                            <p:strVal val="#ppt_h"/>
                                          </p:val>
                                        </p:tav>
                                      </p:tavLst>
                                    </p:anim>
                                    <p:animEffect transition="in" filter="fade">
                                      <p:cBhvr additive="repl">
                                        <p:cTn id="15" dur="5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62" name="Rectangle 2"/>
          <p:cNvSpPr>
            <a:spLocks noChangeArrowheads="1"/>
          </p:cNvSpPr>
          <p:nvPr/>
        </p:nvSpPr>
        <p:spPr bwMode="auto">
          <a:xfrm>
            <a:off x="468313" y="476250"/>
            <a:ext cx="8247062"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ctr">
              <a:lnSpc>
                <a:spcPct val="90000"/>
              </a:lnSpc>
              <a:spcBef>
                <a:spcPts val="30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El Palacio de Nymphenburg, uno de los palacios de estilo barroco más bellos de Europa, fue creciendo a partir de una villa de estilo italiano construida entre 1663 y 1664 para la Electora Enriqueta Adelaida a partir de un diseño de Agostino Barelli. </a:t>
            </a:r>
            <a:br>
              <a:rPr lang="es-ES" sz="1200" b="1">
                <a:solidFill>
                  <a:srgbClr val="000000"/>
                </a:solidFill>
                <a:latin typeface="Comic Sans MS" pitchFamily="64" charset="0"/>
              </a:rPr>
            </a:br>
            <a:r>
              <a:rPr lang="es-ES" sz="1200" b="1">
                <a:solidFill>
                  <a:srgbClr val="000000"/>
                </a:solidFill>
                <a:latin typeface="Comic Sans MS" pitchFamily="64" charset="0"/>
              </a:rPr>
              <a:t>Edificado para ser utilizado como residencia de verano de la familia Wittelsbach, los gobernantes de Baviera, el palacio fue dedicado  a los placeres de la diosa Flora y sus ninfas, de ahí el nombre. </a:t>
            </a:r>
          </a:p>
        </p:txBody>
      </p:sp>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536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xit" fill="hold" nodeType="clickEffect">
                                  <p:stCondLst>
                                    <p:cond delay="0"/>
                                  </p:stCondLst>
                                  <p:childTnLst>
                                    <p:anim calcmode="lin" valueType="num">
                                      <p:cBhvr additive="repl">
                                        <p:cTn id="6" dur="5000" fill="hold"/>
                                        <p:tgtEl>
                                          <p:spTgt spid="15361"/>
                                        </p:tgtEl>
                                        <p:attrNameLst>
                                          <p:attrName>ppt_w</p:attrName>
                                        </p:attrNameLst>
                                      </p:cBhvr>
                                      <p:tavLst>
                                        <p:tav tm="100000">
                                          <p:val>
                                            <p:strVal val="#ppt_w"/>
                                          </p:val>
                                        </p:tav>
                                        <p:tav>
                                          <p:val>
                                            <p:strVal val="#ppt_w*0.70"/>
                                          </p:val>
                                        </p:tav>
                                      </p:tavLst>
                                    </p:anim>
                                    <p:anim calcmode="lin" valueType="num">
                                      <p:cBhvr additive="repl">
                                        <p:cTn id="7" dur="5000" fill="hold"/>
                                        <p:tgtEl>
                                          <p:spTgt spid="15361"/>
                                        </p:tgtEl>
                                        <p:attrNameLst>
                                          <p:attrName>ppt_h</p:attrName>
                                        </p:attrNameLst>
                                      </p:cBhvr>
                                      <p:tavLst>
                                        <p:tav tm="100000">
                                          <p:val>
                                            <p:strVal val="#ppt_h"/>
                                          </p:val>
                                        </p:tav>
                                        <p:tav>
                                          <p:val>
                                            <p:strVal val="#ppt_h"/>
                                          </p:val>
                                        </p:tav>
                                      </p:tavLst>
                                    </p:anim>
                                    <p:animEffect transition="out" filter="fade">
                                      <p:cBhvr additive="repl">
                                        <p:cTn id="8" dur="5000"/>
                                        <p:tgtEl>
                                          <p:spTgt spid="15361"/>
                                        </p:tgtEl>
                                      </p:cBhvr>
                                    </p:animEffect>
                                    <p:set>
                                      <p:cBhvr additive="repl">
                                        <p:cTn id="9" dur="1" fill="hold">
                                          <p:stCondLst>
                                            <p:cond delay="0"/>
                                          </p:stCondLst>
                                        </p:cTn>
                                        <p:tgtEl>
                                          <p:spTgt spid="15361"/>
                                        </p:tgtEl>
                                        <p:attrNameLst>
                                          <p:attrName>style.visibility</p:attrName>
                                        </p:attrNameLst>
                                      </p:cBhvr>
                                      <p:to>
                                        <p:strVal val="hidden"/>
                                      </p:to>
                                    </p:set>
                                  </p:childTnLst>
                                </p:cTn>
                              </p:par>
                              <p:par>
                                <p:cTn id="10" presetID="6" presetClass="entr" presetSubtype="32" fill="hold" nodeType="withEffect">
                                  <p:stCondLst>
                                    <p:cond delay="1000"/>
                                  </p:stCondLst>
                                  <p:childTnLst>
                                    <p:set>
                                      <p:cBhvr additive="repl">
                                        <p:cTn id="11" dur="1" fill="hold">
                                          <p:stCondLst>
                                            <p:cond delay="0"/>
                                          </p:stCondLst>
                                        </p:cTn>
                                        <p:tgtEl>
                                          <p:spTgt spid="15363"/>
                                        </p:tgtEl>
                                        <p:attrNameLst>
                                          <p:attrName>style.visibility</p:attrName>
                                        </p:attrNameLst>
                                      </p:cBhvr>
                                      <p:to>
                                        <p:strVal val="visible"/>
                                      </p:to>
                                    </p:set>
                                    <p:animEffect transition="in" filter="circle(out)">
                                      <p:cBhvr additive="repl">
                                        <p:cTn id="12" dur="5000"/>
                                        <p:tgtEl>
                                          <p:spTgt spid="153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xit" fill="hold" nodeType="clickEffect">
                                  <p:stCondLst>
                                    <p:cond delay="1000"/>
                                  </p:stCondLst>
                                  <p:childTnLst>
                                    <p:anim calcmode="lin" valueType="num">
                                      <p:cBhvr additive="repl">
                                        <p:cTn id="16" dur="5000" fill="hold"/>
                                        <p:tgtEl>
                                          <p:spTgt spid="15363"/>
                                        </p:tgtEl>
                                        <p:attrNameLst>
                                          <p:attrName>ppt_x</p:attrName>
                                        </p:attrNameLst>
                                      </p:cBhvr>
                                      <p:tavLst>
                                        <p:tav tm="100000">
                                          <p:val>
                                            <p:strVal val="#ppt_x"/>
                                          </p:val>
                                        </p:tav>
                                        <p:tav>
                                          <p:val>
                                            <p:strVal val="#ppt_x-.2"/>
                                          </p:val>
                                        </p:tav>
                                      </p:tavLst>
                                    </p:anim>
                                    <p:anim calcmode="lin" valueType="num">
                                      <p:cBhvr additive="repl">
                                        <p:cTn id="17" dur="5000" fill="hold"/>
                                        <p:tgtEl>
                                          <p:spTgt spid="15363"/>
                                        </p:tgtEl>
                                        <p:attrNameLst>
                                          <p:attrName>ppt_y</p:attrName>
                                        </p:attrNameLst>
                                      </p:cBhvr>
                                      <p:tavLst>
                                        <p:tav tm="100000">
                                          <p:val>
                                            <p:strVal val="#ppt_y"/>
                                          </p:val>
                                        </p:tav>
                                        <p:tav>
                                          <p:val>
                                            <p:strVal val="#ppt_y"/>
                                          </p:val>
                                        </p:tav>
                                      </p:tavLst>
                                    </p:anim>
                                    <p:animEffect transition="out" filter="fade">
                                      <p:cBhvr additive="repl">
                                        <p:cTn id="18" dur="5000"/>
                                        <p:tgtEl>
                                          <p:spTgt spid="15363"/>
                                        </p:tgtEl>
                                      </p:cBhvr>
                                    </p:animEffect>
                                    <p:set>
                                      <p:cBhvr additive="repl">
                                        <p:cTn id="19" dur="1" fill="hold">
                                          <p:stCondLst>
                                            <p:cond delay="0"/>
                                          </p:stCondLst>
                                        </p:cTn>
                                        <p:tgtEl>
                                          <p:spTgt spid="15363"/>
                                        </p:tgtEl>
                                        <p:attrNameLst>
                                          <p:attrName>style.visibility</p:attrName>
                                        </p:attrNameLst>
                                      </p:cBhvr>
                                      <p:to>
                                        <p:strVal val="hidden"/>
                                      </p:to>
                                    </p:set>
                                  </p:childTnLst>
                                </p:cTn>
                              </p:par>
                              <p:par>
                                <p:cTn id="20" presetID="12" presetClass="entr" presetSubtype="4" fill="hold" nodeType="withEffect">
                                  <p:stCondLst>
                                    <p:cond delay="1000"/>
                                  </p:stCondLst>
                                  <p:childTnLst>
                                    <p:set>
                                      <p:cBhvr additive="repl">
                                        <p:cTn id="21" dur="1" fill="hold">
                                          <p:stCondLst>
                                            <p:cond delay="0"/>
                                          </p:stCondLst>
                                        </p:cTn>
                                        <p:tgtEl>
                                          <p:spTgt spid="15364"/>
                                        </p:tgtEl>
                                        <p:attrNameLst>
                                          <p:attrName>style.visibility</p:attrName>
                                        </p:attrNameLst>
                                      </p:cBhvr>
                                      <p:to>
                                        <p:strVal val="visible"/>
                                      </p:to>
                                    </p:set>
                                    <p:animEffect transition="in" filter="slide(fromBottom)">
                                      <p:cBhvr additive="repl">
                                        <p:cTn id="22" dur="5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4138"/>
            <a:ext cx="12342813" cy="69421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path" accel="50000" decel="50000" fill="hold" nodeType="clickEffect">
                                  <p:stCondLst>
                                    <p:cond delay="0"/>
                                  </p:stCondLst>
                                  <p:childTnLst>
                                    <p:animMotion origin="layout" path="M 3.61111 -6 -3.24699 -6 L -0.30868 -0.00416" ptsTypes="">
                                      <p:cBhvr additive="repl">
                                        <p:cTn id="6" dur="5000" fill="hold"/>
                                        <p:tgtEl>
                                          <p:spTgt spid="16385"/>
                                        </p:tgtEl>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9451300" cy="6899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410" name="Rectangle 2"/>
          <p:cNvSpPr>
            <a:spLocks noChangeArrowheads="1"/>
          </p:cNvSpPr>
          <p:nvPr/>
        </p:nvSpPr>
        <p:spPr bwMode="auto">
          <a:xfrm>
            <a:off x="1116013" y="404813"/>
            <a:ext cx="7272337" cy="458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ctr">
              <a:spcBef>
                <a:spcPts val="30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Ratisbona se encuentra en la confluencia de los ríos Danubio y Regen, cuyo casco histórico es Patrimonio de la Humanidad</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path" accel="50000" decel="50000" fill="hold" nodeType="clickEffect">
                                  <p:stCondLst>
                                    <p:cond delay="0"/>
                                  </p:stCondLst>
                                  <p:childTnLst>
                                    <p:animMotion origin="layout" path="M 3.33333 -6 -3.9408 -6 L -1.38611 -0.003" ptsTypes="">
                                      <p:cBhvr additive="repl">
                                        <p:cTn id="6" dur="5000" fill="hold"/>
                                        <p:tgtEl>
                                          <p:spTgt spid="17409"/>
                                        </p:tgtEl>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63" presetClass="path" accel="50000" decel="50000" fill="hold" nodeType="clickEffect">
                                  <p:stCondLst>
                                    <p:cond delay="0"/>
                                  </p:stCondLst>
                                  <p:childTnLst>
                                    <p:animMotion origin="layout" path="M -1.38612 -0.003 L -0.50417 -0.003" ptsTypes="">
                                      <p:cBhvr additive="repl">
                                        <p:cTn id="10" dur="5000" fill="hold"/>
                                        <p:tgtEl>
                                          <p:spTgt spid="17409"/>
                                        </p:tgtEl>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84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xit" presetSubtype="3" fill="hold" nodeType="clickEffect">
                                  <p:stCondLst>
                                    <p:cond delay="0"/>
                                  </p:stCondLst>
                                  <p:childTnLst>
                                    <p:animEffect transition="out" filter="strips(upRight)">
                                      <p:cBhvr additive="repl">
                                        <p:cTn id="6" dur="5000"/>
                                        <p:tgtEl>
                                          <p:spTgt spid="18433"/>
                                        </p:tgtEl>
                                      </p:cBhvr>
                                    </p:animEffect>
                                    <p:set>
                                      <p:cBhvr additive="repl">
                                        <p:cTn id="7" dur="1" fill="hold">
                                          <p:stCondLst>
                                            <p:cond delay="0"/>
                                          </p:stCondLst>
                                        </p:cTn>
                                        <p:tgtEl>
                                          <p:spTgt spid="18433"/>
                                        </p:tgtEl>
                                        <p:attrNameLst>
                                          <p:attrName>style.visibility</p:attrName>
                                        </p:attrNameLst>
                                      </p:cBhvr>
                                      <p:to>
                                        <p:strVal val="hidden"/>
                                      </p:to>
                                    </p:set>
                                  </p:childTnLst>
                                </p:cTn>
                              </p:par>
                              <p:par>
                                <p:cTn id="8" presetID="20" presetClass="entr" fill="hold" nodeType="withEffect">
                                  <p:stCondLst>
                                    <p:cond delay="1000"/>
                                  </p:stCondLst>
                                  <p:childTnLst>
                                    <p:set>
                                      <p:cBhvr additive="repl">
                                        <p:cTn id="9" dur="1" fill="hold">
                                          <p:stCondLst>
                                            <p:cond delay="0"/>
                                          </p:stCondLst>
                                        </p:cTn>
                                        <p:tgtEl>
                                          <p:spTgt spid="18434"/>
                                        </p:tgtEl>
                                        <p:attrNameLst>
                                          <p:attrName>style.visibility</p:attrName>
                                        </p:attrNameLst>
                                      </p:cBhvr>
                                      <p:to>
                                        <p:strVal val="visible"/>
                                      </p:to>
                                    </p:set>
                                    <p:animEffect transition="in" filter="wedge">
                                      <p:cBhvr additive="repl">
                                        <p:cTn id="10" dur="5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6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94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71475"/>
            <a:ext cx="9144000" cy="6115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945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04813"/>
            <a:ext cx="9144000" cy="6105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946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928688"/>
            <a:ext cx="9144000" cy="77866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8" fill="hold" nodeType="clickEffect">
                                  <p:stCondLst>
                                    <p:cond delay="0"/>
                                  </p:stCondLst>
                                  <p:childTnLst>
                                    <p:anim calcmode="lin" valueType="num">
                                      <p:cBhvr additive="repl">
                                        <p:cTn id="6" dur="5000" fill="hold"/>
                                        <p:tgtEl>
                                          <p:spTgt spid="19457"/>
                                        </p:tgtEl>
                                        <p:attrNameLst>
                                          <p:attrName>ppt_x</p:attrName>
                                        </p:attrNameLst>
                                      </p:cBhvr>
                                      <p:tavLst>
                                        <p:tav tm="100000">
                                          <p:val>
                                            <p:strVal val="#ppt_x"/>
                                          </p:val>
                                        </p:tav>
                                        <p:tav>
                                          <p:val>
                                            <p:strVal val="#ppt_x-#ppt_w/2"/>
                                          </p:val>
                                        </p:tav>
                                      </p:tavLst>
                                    </p:anim>
                                    <p:anim calcmode="lin" valueType="num">
                                      <p:cBhvr additive="repl">
                                        <p:cTn id="7" dur="5000" fill="hold"/>
                                        <p:tgtEl>
                                          <p:spTgt spid="19457"/>
                                        </p:tgtEl>
                                        <p:attrNameLst>
                                          <p:attrName>ppt_y</p:attrName>
                                        </p:attrNameLst>
                                      </p:cBhvr>
                                      <p:tavLst>
                                        <p:tav tm="100000">
                                          <p:val>
                                            <p:strVal val="#ppt_y"/>
                                          </p:val>
                                        </p:tav>
                                        <p:tav>
                                          <p:val>
                                            <p:strVal val="#ppt_y"/>
                                          </p:val>
                                        </p:tav>
                                      </p:tavLst>
                                    </p:anim>
                                    <p:anim calcmode="lin" valueType="num">
                                      <p:cBhvr additive="repl">
                                        <p:cTn id="8" dur="5000" fill="hold"/>
                                        <p:tgtEl>
                                          <p:spTgt spid="19457"/>
                                        </p:tgtEl>
                                        <p:attrNameLst>
                                          <p:attrName>ppt_w</p:attrName>
                                        </p:attrNameLst>
                                      </p:cBhvr>
                                      <p:tavLst>
                                        <p:tav tm="100000">
                                          <p:val>
                                            <p:strVal val="#ppt_w"/>
                                          </p:val>
                                        </p:tav>
                                        <p:tav>
                                          <p:val>
                                            <p:fltVal val="0"/>
                                          </p:val>
                                        </p:tav>
                                      </p:tavLst>
                                    </p:anim>
                                    <p:anim calcmode="lin" valueType="num">
                                      <p:cBhvr additive="repl">
                                        <p:cTn id="9" dur="5000" fill="hold"/>
                                        <p:tgtEl>
                                          <p:spTgt spid="19457"/>
                                        </p:tgtEl>
                                        <p:attrNameLst>
                                          <p:attrName>ppt_h</p:attrName>
                                        </p:attrNameLst>
                                      </p:cBhvr>
                                      <p:tavLst>
                                        <p:tav tm="100000">
                                          <p:val>
                                            <p:strVal val="#ppt_h"/>
                                          </p:val>
                                        </p:tav>
                                        <p:tav>
                                          <p:val>
                                            <p:strVal val="#ppt_h"/>
                                          </p:val>
                                        </p:tav>
                                      </p:tavLst>
                                    </p:anim>
                                    <p:set>
                                      <p:cBhvr additive="repl">
                                        <p:cTn id="10" dur="1" fill="hold">
                                          <p:stCondLst>
                                            <p:cond delay="0"/>
                                          </p:stCondLst>
                                        </p:cTn>
                                        <p:tgtEl>
                                          <p:spTgt spid="19457"/>
                                        </p:tgtEl>
                                        <p:attrNameLst>
                                          <p:attrName>style.visibility</p:attrName>
                                        </p:attrNameLst>
                                      </p:cBhvr>
                                      <p:to>
                                        <p:strVal val="hidden"/>
                                      </p:to>
                                    </p:set>
                                  </p:childTnLst>
                                </p:cTn>
                              </p:par>
                              <p:par>
                                <p:cTn id="11" presetID="17" presetClass="entr" presetSubtype="2" fill="hold" nodeType="withEffect">
                                  <p:stCondLst>
                                    <p:cond delay="1000"/>
                                  </p:stCondLst>
                                  <p:childTnLst>
                                    <p:set>
                                      <p:cBhvr additive="repl">
                                        <p:cTn id="12" dur="1" fill="hold">
                                          <p:stCondLst>
                                            <p:cond delay="0"/>
                                          </p:stCondLst>
                                        </p:cTn>
                                        <p:tgtEl>
                                          <p:spTgt spid="19458"/>
                                        </p:tgtEl>
                                        <p:attrNameLst>
                                          <p:attrName>style.visibility</p:attrName>
                                        </p:attrNameLst>
                                      </p:cBhvr>
                                      <p:to>
                                        <p:strVal val="visible"/>
                                      </p:to>
                                    </p:set>
                                    <p:anim calcmode="lin" valueType="num">
                                      <p:cBhvr additive="repl">
                                        <p:cTn id="13" dur="5000" fill="hold"/>
                                        <p:tgtEl>
                                          <p:spTgt spid="19458"/>
                                        </p:tgtEl>
                                        <p:attrNameLst>
                                          <p:attrName>ppt_x</p:attrName>
                                        </p:attrNameLst>
                                      </p:cBhvr>
                                      <p:tavLst>
                                        <p:tav tm="100000">
                                          <p:val>
                                            <p:strVal val="#ppt_x+#ppt_w/2"/>
                                          </p:val>
                                        </p:tav>
                                        <p:tav>
                                          <p:val>
                                            <p:strVal val="#ppt_x"/>
                                          </p:val>
                                        </p:tav>
                                      </p:tavLst>
                                    </p:anim>
                                    <p:anim calcmode="lin" valueType="num">
                                      <p:cBhvr additive="repl">
                                        <p:cTn id="14" dur="5000" fill="hold"/>
                                        <p:tgtEl>
                                          <p:spTgt spid="19458"/>
                                        </p:tgtEl>
                                        <p:attrNameLst>
                                          <p:attrName>ppt_y</p:attrName>
                                        </p:attrNameLst>
                                      </p:cBhvr>
                                      <p:tavLst>
                                        <p:tav tm="100000">
                                          <p:val>
                                            <p:strVal val="#ppt_y"/>
                                          </p:val>
                                        </p:tav>
                                        <p:tav>
                                          <p:val>
                                            <p:strVal val="#ppt_y"/>
                                          </p:val>
                                        </p:tav>
                                      </p:tavLst>
                                    </p:anim>
                                    <p:anim calcmode="lin" valueType="num">
                                      <p:cBhvr additive="repl">
                                        <p:cTn id="15" dur="5000" fill="hold"/>
                                        <p:tgtEl>
                                          <p:spTgt spid="19458"/>
                                        </p:tgtEl>
                                        <p:attrNameLst>
                                          <p:attrName>ppt_w</p:attrName>
                                        </p:attrNameLst>
                                      </p:cBhvr>
                                      <p:tavLst>
                                        <p:tav tm="100000">
                                          <p:val>
                                            <p:fltVal val="0"/>
                                          </p:val>
                                        </p:tav>
                                        <p:tav>
                                          <p:val>
                                            <p:strVal val="#ppt_w"/>
                                          </p:val>
                                        </p:tav>
                                      </p:tavLst>
                                    </p:anim>
                                    <p:anim calcmode="lin" valueType="num">
                                      <p:cBhvr additive="repl">
                                        <p:cTn id="16" dur="5000" fill="hold"/>
                                        <p:tgtEl>
                                          <p:spTgt spid="19458"/>
                                        </p:tgtEl>
                                        <p:attrNameLst>
                                          <p:attrName>ppt_h</p:attrName>
                                        </p:attrNameLst>
                                      </p:cBhvr>
                                      <p:tavLst>
                                        <p:tav tm="100000">
                                          <p:val>
                                            <p:strVal val="#ppt_h"/>
                                          </p:val>
                                        </p:tav>
                                        <p:tav>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7" presetClass="exit" presetSubtype="8" fill="hold" nodeType="clickEffect">
                                  <p:stCondLst>
                                    <p:cond delay="1000"/>
                                  </p:stCondLst>
                                  <p:childTnLst>
                                    <p:anim calcmode="lin" valueType="num">
                                      <p:cBhvr additive="repl">
                                        <p:cTn id="20" dur="5000" fill="hold"/>
                                        <p:tgtEl>
                                          <p:spTgt spid="19458"/>
                                        </p:tgtEl>
                                        <p:attrNameLst>
                                          <p:attrName>ppt_x</p:attrName>
                                        </p:attrNameLst>
                                      </p:cBhvr>
                                      <p:tavLst>
                                        <p:tav tm="100000">
                                          <p:val>
                                            <p:strVal val="#ppt_x"/>
                                          </p:val>
                                        </p:tav>
                                        <p:tav>
                                          <p:val>
                                            <p:strVal val="#ppt_x-#ppt_w/2"/>
                                          </p:val>
                                        </p:tav>
                                      </p:tavLst>
                                    </p:anim>
                                    <p:anim calcmode="lin" valueType="num">
                                      <p:cBhvr additive="repl">
                                        <p:cTn id="21" dur="5000" fill="hold"/>
                                        <p:tgtEl>
                                          <p:spTgt spid="19458"/>
                                        </p:tgtEl>
                                        <p:attrNameLst>
                                          <p:attrName>ppt_y</p:attrName>
                                        </p:attrNameLst>
                                      </p:cBhvr>
                                      <p:tavLst>
                                        <p:tav tm="100000">
                                          <p:val>
                                            <p:strVal val="#ppt_y"/>
                                          </p:val>
                                        </p:tav>
                                        <p:tav>
                                          <p:val>
                                            <p:strVal val="#ppt_y"/>
                                          </p:val>
                                        </p:tav>
                                      </p:tavLst>
                                    </p:anim>
                                    <p:anim calcmode="lin" valueType="num">
                                      <p:cBhvr additive="repl">
                                        <p:cTn id="22" dur="5000" fill="hold"/>
                                        <p:tgtEl>
                                          <p:spTgt spid="19458"/>
                                        </p:tgtEl>
                                        <p:attrNameLst>
                                          <p:attrName>ppt_w</p:attrName>
                                        </p:attrNameLst>
                                      </p:cBhvr>
                                      <p:tavLst>
                                        <p:tav tm="100000">
                                          <p:val>
                                            <p:strVal val="#ppt_w"/>
                                          </p:val>
                                        </p:tav>
                                        <p:tav>
                                          <p:val>
                                            <p:fltVal val="0"/>
                                          </p:val>
                                        </p:tav>
                                      </p:tavLst>
                                    </p:anim>
                                    <p:anim calcmode="lin" valueType="num">
                                      <p:cBhvr additive="repl">
                                        <p:cTn id="23" dur="5000" fill="hold"/>
                                        <p:tgtEl>
                                          <p:spTgt spid="19458"/>
                                        </p:tgtEl>
                                        <p:attrNameLst>
                                          <p:attrName>ppt_h</p:attrName>
                                        </p:attrNameLst>
                                      </p:cBhvr>
                                      <p:tavLst>
                                        <p:tav tm="100000">
                                          <p:val>
                                            <p:strVal val="#ppt_h"/>
                                          </p:val>
                                        </p:tav>
                                        <p:tav>
                                          <p:val>
                                            <p:strVal val="#ppt_h"/>
                                          </p:val>
                                        </p:tav>
                                      </p:tavLst>
                                    </p:anim>
                                    <p:set>
                                      <p:cBhvr additive="repl">
                                        <p:cTn id="24" dur="1" fill="hold">
                                          <p:stCondLst>
                                            <p:cond delay="0"/>
                                          </p:stCondLst>
                                        </p:cTn>
                                        <p:tgtEl>
                                          <p:spTgt spid="19458"/>
                                        </p:tgtEl>
                                        <p:attrNameLst>
                                          <p:attrName>style.visibility</p:attrName>
                                        </p:attrNameLst>
                                      </p:cBhvr>
                                      <p:to>
                                        <p:strVal val="hidden"/>
                                      </p:to>
                                    </p:set>
                                  </p:childTnLst>
                                </p:cTn>
                              </p:par>
                              <p:par>
                                <p:cTn id="25" presetID="17" presetClass="entr" presetSubtype="2" fill="hold" nodeType="withEffect">
                                  <p:stCondLst>
                                    <p:cond delay="1000"/>
                                  </p:stCondLst>
                                  <p:childTnLst>
                                    <p:set>
                                      <p:cBhvr additive="repl">
                                        <p:cTn id="26" dur="1" fill="hold">
                                          <p:stCondLst>
                                            <p:cond delay="0"/>
                                          </p:stCondLst>
                                        </p:cTn>
                                        <p:tgtEl>
                                          <p:spTgt spid="19459"/>
                                        </p:tgtEl>
                                        <p:attrNameLst>
                                          <p:attrName>style.visibility</p:attrName>
                                        </p:attrNameLst>
                                      </p:cBhvr>
                                      <p:to>
                                        <p:strVal val="visible"/>
                                      </p:to>
                                    </p:set>
                                    <p:anim calcmode="lin" valueType="num">
                                      <p:cBhvr additive="repl">
                                        <p:cTn id="27" dur="5000" fill="hold"/>
                                        <p:tgtEl>
                                          <p:spTgt spid="19459"/>
                                        </p:tgtEl>
                                        <p:attrNameLst>
                                          <p:attrName>ppt_x</p:attrName>
                                        </p:attrNameLst>
                                      </p:cBhvr>
                                      <p:tavLst>
                                        <p:tav tm="100000">
                                          <p:val>
                                            <p:strVal val="#ppt_x+#ppt_w/2"/>
                                          </p:val>
                                        </p:tav>
                                        <p:tav>
                                          <p:val>
                                            <p:strVal val="#ppt_x"/>
                                          </p:val>
                                        </p:tav>
                                      </p:tavLst>
                                    </p:anim>
                                    <p:anim calcmode="lin" valueType="num">
                                      <p:cBhvr additive="repl">
                                        <p:cTn id="28" dur="5000" fill="hold"/>
                                        <p:tgtEl>
                                          <p:spTgt spid="19459"/>
                                        </p:tgtEl>
                                        <p:attrNameLst>
                                          <p:attrName>ppt_y</p:attrName>
                                        </p:attrNameLst>
                                      </p:cBhvr>
                                      <p:tavLst>
                                        <p:tav tm="100000">
                                          <p:val>
                                            <p:strVal val="#ppt_y"/>
                                          </p:val>
                                        </p:tav>
                                        <p:tav>
                                          <p:val>
                                            <p:strVal val="#ppt_y"/>
                                          </p:val>
                                        </p:tav>
                                      </p:tavLst>
                                    </p:anim>
                                    <p:anim calcmode="lin" valueType="num">
                                      <p:cBhvr additive="repl">
                                        <p:cTn id="29" dur="5000" fill="hold"/>
                                        <p:tgtEl>
                                          <p:spTgt spid="19459"/>
                                        </p:tgtEl>
                                        <p:attrNameLst>
                                          <p:attrName>ppt_w</p:attrName>
                                        </p:attrNameLst>
                                      </p:cBhvr>
                                      <p:tavLst>
                                        <p:tav tm="100000">
                                          <p:val>
                                            <p:fltVal val="0"/>
                                          </p:val>
                                        </p:tav>
                                        <p:tav>
                                          <p:val>
                                            <p:strVal val="#ppt_w"/>
                                          </p:val>
                                        </p:tav>
                                      </p:tavLst>
                                    </p:anim>
                                    <p:anim calcmode="lin" valueType="num">
                                      <p:cBhvr additive="repl">
                                        <p:cTn id="30" dur="5000" fill="hold"/>
                                        <p:tgtEl>
                                          <p:spTgt spid="19459"/>
                                        </p:tgtEl>
                                        <p:attrNameLst>
                                          <p:attrName>ppt_h</p:attrName>
                                        </p:attrNameLst>
                                      </p:cBhvr>
                                      <p:tavLst>
                                        <p:tav tm="100000">
                                          <p:val>
                                            <p:strVal val="#ppt_h"/>
                                          </p:val>
                                        </p:tav>
                                        <p:tav>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6" presetClass="entr" presetSubtype="32" fill="hold" nodeType="clickEffect">
                                  <p:stCondLst>
                                    <p:cond delay="1000"/>
                                  </p:stCondLst>
                                  <p:childTnLst>
                                    <p:set>
                                      <p:cBhvr additive="repl">
                                        <p:cTn id="34" dur="1" fill="hold">
                                          <p:stCondLst>
                                            <p:cond delay="0"/>
                                          </p:stCondLst>
                                        </p:cTn>
                                        <p:tgtEl>
                                          <p:spTgt spid="19460"/>
                                        </p:tgtEl>
                                        <p:attrNameLst>
                                          <p:attrName>style.visibility</p:attrName>
                                        </p:attrNameLst>
                                      </p:cBhvr>
                                      <p:to>
                                        <p:strVal val="visible"/>
                                      </p:to>
                                    </p:set>
                                    <p:animEffect transition="in" filter="circle(out)">
                                      <p:cBhvr additive="repl">
                                        <p:cTn id="35" dur="5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2" name="Rectangle 2"/>
          <p:cNvSpPr>
            <a:spLocks noChangeArrowheads="1"/>
          </p:cNvSpPr>
          <p:nvPr/>
        </p:nvSpPr>
        <p:spPr bwMode="auto">
          <a:xfrm>
            <a:off x="0" y="0"/>
            <a:ext cx="9144000" cy="766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ctr">
              <a:spcBef>
                <a:spcPts val="7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Wurzburgo capital de la Baja Franconia a orillas del Meno, antigua sede episcopal, y hoy ciudad universitaria con mucha animación y unos 130.000 habitantes.</a:t>
            </a:r>
          </a:p>
          <a:p>
            <a:pPr>
              <a:spcBef>
                <a:spcPts val="750"/>
              </a:spcBef>
              <a:buFont typeface="Comic Sans MS" pitchFamily="64"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s-ES" sz="1200" b="1">
              <a:solidFill>
                <a:srgbClr val="000000"/>
              </a:solidFill>
              <a:latin typeface="Comic Sans MS" pitchFamily="64" charset="0"/>
            </a:endParaRPr>
          </a:p>
        </p:txBody>
      </p:sp>
      <p:pic>
        <p:nvPicPr>
          <p:cNvPr id="2048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8" fill="hold" nodeType="clickEffect">
                                  <p:stCondLst>
                                    <p:cond delay="0"/>
                                  </p:stCondLst>
                                  <p:childTnLst>
                                    <p:anim calcmode="lin" valueType="num">
                                      <p:cBhvr additive="repl">
                                        <p:cTn id="6" dur="5000" fill="hold"/>
                                        <p:tgtEl>
                                          <p:spTgt spid="20481"/>
                                        </p:tgtEl>
                                        <p:attrNameLst>
                                          <p:attrName>ppt_x</p:attrName>
                                        </p:attrNameLst>
                                      </p:cBhvr>
                                      <p:tavLst>
                                        <p:tav tm="100000">
                                          <p:val>
                                            <p:strVal val="#ppt_x"/>
                                          </p:val>
                                        </p:tav>
                                        <p:tav>
                                          <p:val>
                                            <p:strVal val="#ppt_x-#ppt_w/2"/>
                                          </p:val>
                                        </p:tav>
                                      </p:tavLst>
                                    </p:anim>
                                    <p:anim calcmode="lin" valueType="num">
                                      <p:cBhvr additive="repl">
                                        <p:cTn id="7" dur="5000" fill="hold"/>
                                        <p:tgtEl>
                                          <p:spTgt spid="20481"/>
                                        </p:tgtEl>
                                        <p:attrNameLst>
                                          <p:attrName>ppt_y</p:attrName>
                                        </p:attrNameLst>
                                      </p:cBhvr>
                                      <p:tavLst>
                                        <p:tav tm="100000">
                                          <p:val>
                                            <p:strVal val="#ppt_y"/>
                                          </p:val>
                                        </p:tav>
                                        <p:tav>
                                          <p:val>
                                            <p:strVal val="#ppt_y"/>
                                          </p:val>
                                        </p:tav>
                                      </p:tavLst>
                                    </p:anim>
                                    <p:anim calcmode="lin" valueType="num">
                                      <p:cBhvr additive="repl">
                                        <p:cTn id="8" dur="5000" fill="hold"/>
                                        <p:tgtEl>
                                          <p:spTgt spid="20481"/>
                                        </p:tgtEl>
                                        <p:attrNameLst>
                                          <p:attrName>ppt_w</p:attrName>
                                        </p:attrNameLst>
                                      </p:cBhvr>
                                      <p:tavLst>
                                        <p:tav tm="100000">
                                          <p:val>
                                            <p:strVal val="#ppt_w"/>
                                          </p:val>
                                        </p:tav>
                                        <p:tav>
                                          <p:val>
                                            <p:fltVal val="0"/>
                                          </p:val>
                                        </p:tav>
                                      </p:tavLst>
                                    </p:anim>
                                    <p:anim calcmode="lin" valueType="num">
                                      <p:cBhvr additive="repl">
                                        <p:cTn id="9" dur="5000" fill="hold"/>
                                        <p:tgtEl>
                                          <p:spTgt spid="20481"/>
                                        </p:tgtEl>
                                        <p:attrNameLst>
                                          <p:attrName>ppt_h</p:attrName>
                                        </p:attrNameLst>
                                      </p:cBhvr>
                                      <p:tavLst>
                                        <p:tav tm="100000">
                                          <p:val>
                                            <p:strVal val="#ppt_h"/>
                                          </p:val>
                                        </p:tav>
                                        <p:tav>
                                          <p:val>
                                            <p:strVal val="#ppt_h"/>
                                          </p:val>
                                        </p:tav>
                                      </p:tavLst>
                                    </p:anim>
                                    <p:set>
                                      <p:cBhvr additive="repl">
                                        <p:cTn id="10" dur="1" fill="hold">
                                          <p:stCondLst>
                                            <p:cond delay="0"/>
                                          </p:stCondLst>
                                        </p:cTn>
                                        <p:tgtEl>
                                          <p:spTgt spid="20481"/>
                                        </p:tgtEl>
                                        <p:attrNameLst>
                                          <p:attrName>style.visibility</p:attrName>
                                        </p:attrNameLst>
                                      </p:cBhvr>
                                      <p:to>
                                        <p:strVal val="hidden"/>
                                      </p:to>
                                    </p:set>
                                  </p:childTnLst>
                                </p:cTn>
                              </p:par>
                              <p:par>
                                <p:cTn id="11" presetID="17" presetClass="entr" presetSubtype="2" fill="hold" nodeType="withEffect">
                                  <p:stCondLst>
                                    <p:cond delay="1000"/>
                                  </p:stCondLst>
                                  <p:childTnLst>
                                    <p:set>
                                      <p:cBhvr additive="repl">
                                        <p:cTn id="12" dur="1" fill="hold">
                                          <p:stCondLst>
                                            <p:cond delay="0"/>
                                          </p:stCondLst>
                                        </p:cTn>
                                        <p:tgtEl>
                                          <p:spTgt spid="20483"/>
                                        </p:tgtEl>
                                        <p:attrNameLst>
                                          <p:attrName>style.visibility</p:attrName>
                                        </p:attrNameLst>
                                      </p:cBhvr>
                                      <p:to>
                                        <p:strVal val="visible"/>
                                      </p:to>
                                    </p:set>
                                    <p:anim calcmode="lin" valueType="num">
                                      <p:cBhvr additive="repl">
                                        <p:cTn id="13" dur="5000" fill="hold"/>
                                        <p:tgtEl>
                                          <p:spTgt spid="20483"/>
                                        </p:tgtEl>
                                        <p:attrNameLst>
                                          <p:attrName>ppt_x</p:attrName>
                                        </p:attrNameLst>
                                      </p:cBhvr>
                                      <p:tavLst>
                                        <p:tav tm="100000">
                                          <p:val>
                                            <p:strVal val="#ppt_x+#ppt_w/2"/>
                                          </p:val>
                                        </p:tav>
                                        <p:tav>
                                          <p:val>
                                            <p:strVal val="#ppt_x"/>
                                          </p:val>
                                        </p:tav>
                                      </p:tavLst>
                                    </p:anim>
                                    <p:anim calcmode="lin" valueType="num">
                                      <p:cBhvr additive="repl">
                                        <p:cTn id="14" dur="5000" fill="hold"/>
                                        <p:tgtEl>
                                          <p:spTgt spid="20483"/>
                                        </p:tgtEl>
                                        <p:attrNameLst>
                                          <p:attrName>ppt_y</p:attrName>
                                        </p:attrNameLst>
                                      </p:cBhvr>
                                      <p:tavLst>
                                        <p:tav tm="100000">
                                          <p:val>
                                            <p:strVal val="#ppt_y"/>
                                          </p:val>
                                        </p:tav>
                                        <p:tav>
                                          <p:val>
                                            <p:strVal val="#ppt_y"/>
                                          </p:val>
                                        </p:tav>
                                      </p:tavLst>
                                    </p:anim>
                                    <p:anim calcmode="lin" valueType="num">
                                      <p:cBhvr additive="repl">
                                        <p:cTn id="15" dur="5000" fill="hold"/>
                                        <p:tgtEl>
                                          <p:spTgt spid="20483"/>
                                        </p:tgtEl>
                                        <p:attrNameLst>
                                          <p:attrName>ppt_w</p:attrName>
                                        </p:attrNameLst>
                                      </p:cBhvr>
                                      <p:tavLst>
                                        <p:tav tm="100000">
                                          <p:val>
                                            <p:fltVal val="0"/>
                                          </p:val>
                                        </p:tav>
                                        <p:tav>
                                          <p:val>
                                            <p:strVal val="#ppt_w"/>
                                          </p:val>
                                        </p:tav>
                                      </p:tavLst>
                                    </p:anim>
                                    <p:anim calcmode="lin" valueType="num">
                                      <p:cBhvr additive="repl">
                                        <p:cTn id="16" dur="5000" fill="hold"/>
                                        <p:tgtEl>
                                          <p:spTgt spid="20483"/>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 y="600075"/>
            <a:ext cx="8572500" cy="56578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5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0163"/>
            <a:ext cx="9144000" cy="691832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push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10" fill="hold" nodeType="clickEffect">
                                  <p:stCondLst>
                                    <p:cond delay="0"/>
                                  </p:stCondLst>
                                  <p:childTnLst>
                                    <p:anim calcmode="lin" valueType="num">
                                      <p:cBhvr additive="repl">
                                        <p:cTn id="6" dur="5000" fill="hold"/>
                                        <p:tgtEl>
                                          <p:spTgt spid="21505"/>
                                        </p:tgtEl>
                                        <p:attrNameLst>
                                          <p:attrName>ppt_w</p:attrName>
                                        </p:attrNameLst>
                                      </p:cBhvr>
                                      <p:tavLst>
                                        <p:tav tm="100000">
                                          <p:val>
                                            <p:strVal val="#ppt_w"/>
                                          </p:val>
                                        </p:tav>
                                        <p:tav>
                                          <p:val>
                                            <p:fltVal val="0"/>
                                          </p:val>
                                        </p:tav>
                                      </p:tavLst>
                                    </p:anim>
                                    <p:anim calcmode="lin" valueType="num">
                                      <p:cBhvr additive="repl">
                                        <p:cTn id="7" dur="5000" fill="hold"/>
                                        <p:tgtEl>
                                          <p:spTgt spid="21505"/>
                                        </p:tgtEl>
                                        <p:attrNameLst>
                                          <p:attrName>ppt_h</p:attrName>
                                        </p:attrNameLst>
                                      </p:cBhvr>
                                      <p:tavLst>
                                        <p:tav tm="100000">
                                          <p:val>
                                            <p:strVal val="#ppt_h"/>
                                          </p:val>
                                        </p:tav>
                                        <p:tav>
                                          <p:val>
                                            <p:strVal val="#ppt_h"/>
                                          </p:val>
                                        </p:tav>
                                      </p:tavLst>
                                    </p:anim>
                                    <p:set>
                                      <p:cBhvr additive="repl">
                                        <p:cTn id="8" dur="1" fill="hold">
                                          <p:stCondLst>
                                            <p:cond delay="0"/>
                                          </p:stCondLst>
                                        </p:cTn>
                                        <p:tgtEl>
                                          <p:spTgt spid="21505"/>
                                        </p:tgtEl>
                                        <p:attrNameLst>
                                          <p:attrName>style.visibility</p:attrName>
                                        </p:attrNameLst>
                                      </p:cBhvr>
                                      <p:to>
                                        <p:strVal val="hidden"/>
                                      </p:to>
                                    </p:set>
                                  </p:childTnLst>
                                </p:cTn>
                              </p:par>
                              <p:par>
                                <p:cTn id="9" presetID="12" presetClass="exit" presetSubtype="4" fill="hold" nodeType="withEffect">
                                  <p:stCondLst>
                                    <p:cond delay="1000"/>
                                  </p:stCondLst>
                                  <p:childTnLst>
                                    <p:animEffect transition="out" filter="slide(fromBottom)">
                                      <p:cBhvr additive="repl">
                                        <p:cTn id="10" dur="5000"/>
                                        <p:tgtEl>
                                          <p:spTgt spid="21505"/>
                                        </p:tgtEl>
                                      </p:cBhvr>
                                    </p:animEffect>
                                    <p:set>
                                      <p:cBhvr additive="repl">
                                        <p:cTn id="11" dur="1" fill="hold">
                                          <p:stCondLst>
                                            <p:cond delay="0"/>
                                          </p:stCondLst>
                                        </p:cTn>
                                        <p:tgtEl>
                                          <p:spTgt spid="21505"/>
                                        </p:tgtEl>
                                        <p:attrNameLst>
                                          <p:attrName>style.visibility</p:attrName>
                                        </p:attrNameLst>
                                      </p:cBhvr>
                                      <p:to>
                                        <p:strVal val="hidden"/>
                                      </p:to>
                                    </p:set>
                                  </p:childTnLst>
                                </p:cTn>
                              </p:par>
                              <p:par>
                                <p:cTn id="12" presetID="2" presetClass="entr" presetSubtype="1" fill="hold" nodeType="withEffect">
                                  <p:stCondLst>
                                    <p:cond delay="1000"/>
                                  </p:stCondLst>
                                  <p:childTnLst>
                                    <p:set>
                                      <p:cBhvr additive="repl">
                                        <p:cTn id="13" dur="1" fill="hold">
                                          <p:stCondLst>
                                            <p:cond delay="0"/>
                                          </p:stCondLst>
                                        </p:cTn>
                                        <p:tgtEl>
                                          <p:spTgt spid="21506"/>
                                        </p:tgtEl>
                                        <p:attrNameLst>
                                          <p:attrName>style.visibility</p:attrName>
                                        </p:attrNameLst>
                                      </p:cBhvr>
                                      <p:to>
                                        <p:strVal val="visible"/>
                                      </p:to>
                                    </p:set>
                                    <p:anim calcmode="lin" valueType="num">
                                      <p:cBhvr>
                                        <p:cTn id="14" dur="5000" fill="hold"/>
                                        <p:tgtEl>
                                          <p:spTgt spid="21506"/>
                                        </p:tgtEl>
                                        <p:attrNameLst>
                                          <p:attrName>ppt_x</p:attrName>
                                        </p:attrNameLst>
                                      </p:cBhvr>
                                      <p:tavLst>
                                        <p:tav tm="100000">
                                          <p:val>
                                            <p:strVal val="#ppt_x"/>
                                          </p:val>
                                        </p:tav>
                                        <p:tav>
                                          <p:val>
                                            <p:strVal val="#ppt_x"/>
                                          </p:val>
                                        </p:tav>
                                      </p:tavLst>
                                    </p:anim>
                                    <p:anim calcmode="lin" valueType="num">
                                      <p:cBhvr>
                                        <p:cTn id="15" dur="5000" fill="hold"/>
                                        <p:tgtEl>
                                          <p:spTgt spid="21506"/>
                                        </p:tgtEl>
                                        <p:attrNameLst>
                                          <p:attrName>ppt_y</p:attrName>
                                        </p:attrNameLst>
                                      </p:cBhvr>
                                      <p:tavLst>
                                        <p:tav tm="100000">
                                          <p:val>
                                            <p:strVal val="0-#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7121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cover dir="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3375"/>
            <a:ext cx="9144000" cy="6096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54" name="Rectangle 2"/>
          <p:cNvSpPr>
            <a:spLocks noChangeArrowheads="1"/>
          </p:cNvSpPr>
          <p:nvPr/>
        </p:nvSpPr>
        <p:spPr bwMode="auto">
          <a:xfrm>
            <a:off x="3494088" y="6489700"/>
            <a:ext cx="2297112"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6800" rIns="90000" bIns="46800" anchor="ctr">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99CC00"/>
                </a:solidFill>
                <a:latin typeface="Comic Sans MS" pitchFamily="64" charset="0"/>
              </a:rPr>
              <a:t>La fortaleza de Marienberg</a:t>
            </a:r>
            <a:r>
              <a:rPr lang="es-ES">
                <a:solidFill>
                  <a:srgbClr val="000000"/>
                </a:solidFill>
              </a:rPr>
              <a:t> </a:t>
            </a:r>
          </a:p>
        </p:txBody>
      </p:sp>
      <p:pic>
        <p:nvPicPr>
          <p:cNvPr id="2355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355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42950"/>
            <a:ext cx="9144000" cy="6115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4" fill="hold" nodeType="clickEffect">
                                  <p:stCondLst>
                                    <p:cond delay="0"/>
                                  </p:stCondLst>
                                  <p:childTnLst>
                                    <p:animEffect transition="out" filter="wipe(down)">
                                      <p:cBhvr additive="repl">
                                        <p:cTn id="6" dur="5000"/>
                                        <p:tgtEl>
                                          <p:spTgt spid="23553"/>
                                        </p:tgtEl>
                                      </p:cBhvr>
                                    </p:animEffect>
                                    <p:set>
                                      <p:cBhvr additive="repl">
                                        <p:cTn id="7" dur="1" fill="hold">
                                          <p:stCondLst>
                                            <p:cond delay="0"/>
                                          </p:stCondLst>
                                        </p:cTn>
                                        <p:tgtEl>
                                          <p:spTgt spid="23553"/>
                                        </p:tgtEl>
                                        <p:attrNameLst>
                                          <p:attrName>style.visibility</p:attrName>
                                        </p:attrNameLst>
                                      </p:cBhvr>
                                      <p:to>
                                        <p:strVal val="hidden"/>
                                      </p:to>
                                    </p:set>
                                  </p:childTnLst>
                                </p:cTn>
                              </p:par>
                              <p:par>
                                <p:cTn id="8" presetID="2" presetClass="entr" presetSubtype="4" fill="hold" nodeType="withEffect">
                                  <p:stCondLst>
                                    <p:cond delay="1000"/>
                                  </p:stCondLst>
                                  <p:childTnLst>
                                    <p:set>
                                      <p:cBhvr additive="repl">
                                        <p:cTn id="9" dur="1" fill="hold">
                                          <p:stCondLst>
                                            <p:cond delay="0"/>
                                          </p:stCondLst>
                                        </p:cTn>
                                        <p:tgtEl>
                                          <p:spTgt spid="23555"/>
                                        </p:tgtEl>
                                        <p:attrNameLst>
                                          <p:attrName>style.visibility</p:attrName>
                                        </p:attrNameLst>
                                      </p:cBhvr>
                                      <p:to>
                                        <p:strVal val="visible"/>
                                      </p:to>
                                    </p:set>
                                    <p:anim calcmode="lin" valueType="num">
                                      <p:cBhvr>
                                        <p:cTn id="10" dur="5000" fill="hold"/>
                                        <p:tgtEl>
                                          <p:spTgt spid="23555"/>
                                        </p:tgtEl>
                                        <p:attrNameLst>
                                          <p:attrName>ppt_x</p:attrName>
                                        </p:attrNameLst>
                                      </p:cBhvr>
                                      <p:tavLst>
                                        <p:tav tm="100000">
                                          <p:val>
                                            <p:strVal val="#ppt_x"/>
                                          </p:val>
                                        </p:tav>
                                        <p:tav>
                                          <p:val>
                                            <p:strVal val="#ppt_x"/>
                                          </p:val>
                                        </p:tav>
                                      </p:tavLst>
                                    </p:anim>
                                    <p:anim calcmode="lin" valueType="num">
                                      <p:cBhvr>
                                        <p:cTn id="11" dur="5000" fill="hold"/>
                                        <p:tgtEl>
                                          <p:spTgt spid="23555"/>
                                        </p:tgtEl>
                                        <p:attrNameLst>
                                          <p:attrName>ppt_y</p:attrName>
                                        </p:attrNameLst>
                                      </p:cBhvr>
                                      <p:tavLst>
                                        <p:tav tm="100000">
                                          <p:val>
                                            <p:strVal val="1+#ppt_h/2"/>
                                          </p:val>
                                        </p:tav>
                                        <p:tav>
                                          <p:val>
                                            <p:strVal val="#ppt_y"/>
                                          </p:val>
                                        </p:tav>
                                      </p:tavLst>
                                    </p:anim>
                                  </p:childTnLst>
                                </p:cTn>
                              </p:par>
                              <p:par>
                                <p:cTn id="12" presetID="17" presetClass="entr" presetSubtype="10" fill="hold" nodeType="withEffect">
                                  <p:stCondLst>
                                    <p:cond delay="1000"/>
                                  </p:stCondLst>
                                  <p:childTnLst>
                                    <p:set>
                                      <p:cBhvr additive="repl">
                                        <p:cTn id="13" dur="1" fill="hold">
                                          <p:stCondLst>
                                            <p:cond delay="0"/>
                                          </p:stCondLst>
                                        </p:cTn>
                                        <p:tgtEl>
                                          <p:spTgt spid="23555"/>
                                        </p:tgtEl>
                                        <p:attrNameLst>
                                          <p:attrName>style.visibility</p:attrName>
                                        </p:attrNameLst>
                                      </p:cBhvr>
                                      <p:to>
                                        <p:strVal val="visible"/>
                                      </p:to>
                                    </p:set>
                                    <p:anim calcmode="lin" valueType="num">
                                      <p:cBhvr additive="repl">
                                        <p:cTn id="14" dur="5000" fill="hold"/>
                                        <p:tgtEl>
                                          <p:spTgt spid="23555"/>
                                        </p:tgtEl>
                                        <p:attrNameLst>
                                          <p:attrName>ppt_w</p:attrName>
                                        </p:attrNameLst>
                                      </p:cBhvr>
                                      <p:tavLst>
                                        <p:tav tm="100000">
                                          <p:val>
                                            <p:fltVal val="0"/>
                                          </p:val>
                                        </p:tav>
                                        <p:tav>
                                          <p:val>
                                            <p:strVal val="#ppt_w"/>
                                          </p:val>
                                        </p:tav>
                                      </p:tavLst>
                                    </p:anim>
                                    <p:anim calcmode="lin" valueType="num">
                                      <p:cBhvr additive="repl">
                                        <p:cTn id="15" dur="5000" fill="hold"/>
                                        <p:tgtEl>
                                          <p:spTgt spid="23555"/>
                                        </p:tgtEl>
                                        <p:attrNameLst>
                                          <p:attrName>ppt_h</p:attrName>
                                        </p:attrNameLst>
                                      </p:cBhvr>
                                      <p:tavLst>
                                        <p:tav tm="100000">
                                          <p:val>
                                            <p:strVal val="#ppt_h"/>
                                          </p:val>
                                        </p:tav>
                                        <p:tav>
                                          <p:val>
                                            <p:strVal val="#ppt_h"/>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6" presetClass="exit" presetSubtype="37" fill="hold" nodeType="clickEffect">
                                  <p:stCondLst>
                                    <p:cond delay="1000"/>
                                  </p:stCondLst>
                                  <p:childTnLst>
                                    <p:animEffect transition="out" filter="barn(outVertical)">
                                      <p:cBhvr additive="repl">
                                        <p:cTn id="19" dur="5000"/>
                                        <p:tgtEl>
                                          <p:spTgt spid="23555"/>
                                        </p:tgtEl>
                                      </p:cBhvr>
                                    </p:animEffect>
                                    <p:set>
                                      <p:cBhvr additive="repl">
                                        <p:cTn id="20" dur="1" fill="hold">
                                          <p:stCondLst>
                                            <p:cond delay="0"/>
                                          </p:stCondLst>
                                        </p:cTn>
                                        <p:tgtEl>
                                          <p:spTgt spid="23555"/>
                                        </p:tgtEl>
                                        <p:attrNameLst>
                                          <p:attrName>style.visibility</p:attrName>
                                        </p:attrNameLst>
                                      </p:cBhvr>
                                      <p:to>
                                        <p:strVal val="hidden"/>
                                      </p:to>
                                    </p:set>
                                  </p:childTnLst>
                                </p:cTn>
                              </p:par>
                              <p:par>
                                <p:cTn id="21" presetID="23" presetClass="entr" presetSubtype="16" fill="hold" nodeType="withEffect">
                                  <p:stCondLst>
                                    <p:cond delay="1000"/>
                                  </p:stCondLst>
                                  <p:childTnLst>
                                    <p:set>
                                      <p:cBhvr additive="repl">
                                        <p:cTn id="22" dur="1" fill="hold">
                                          <p:stCondLst>
                                            <p:cond delay="0"/>
                                          </p:stCondLst>
                                        </p:cTn>
                                        <p:tgtEl>
                                          <p:spTgt spid="23556"/>
                                        </p:tgtEl>
                                        <p:attrNameLst>
                                          <p:attrName>style.visibility</p:attrName>
                                        </p:attrNameLst>
                                      </p:cBhvr>
                                      <p:to>
                                        <p:strVal val="visible"/>
                                      </p:to>
                                    </p:set>
                                    <p:anim calcmode="lin" valueType="num">
                                      <p:cBhvr additive="repl">
                                        <p:cTn id="23" dur="5000" fill="hold"/>
                                        <p:tgtEl>
                                          <p:spTgt spid="23556"/>
                                        </p:tgtEl>
                                        <p:attrNameLst>
                                          <p:attrName>ppt_w</p:attrName>
                                        </p:attrNameLst>
                                      </p:cBhvr>
                                      <p:tavLst>
                                        <p:tav tm="100000">
                                          <p:val>
                                            <p:fltVal val="0"/>
                                          </p:val>
                                        </p:tav>
                                        <p:tav>
                                          <p:val>
                                            <p:strVal val="#ppt_w"/>
                                          </p:val>
                                        </p:tav>
                                      </p:tavLst>
                                    </p:anim>
                                    <p:anim calcmode="lin" valueType="num">
                                      <p:cBhvr additive="repl">
                                        <p:cTn id="24" dur="5000" fill="hold"/>
                                        <p:tgtEl>
                                          <p:spTgt spid="23556"/>
                                        </p:tgtEl>
                                        <p:attrNameLst>
                                          <p:attrName>ppt_h</p:attrName>
                                        </p:attrNameLst>
                                      </p:cBhvr>
                                      <p:tavLst>
                                        <p:tav tm="100000">
                                          <p:val>
                                            <p:fltVal val="0"/>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457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xit" presetSubtype="32" fill="hold" nodeType="clickEffect">
                                  <p:stCondLst>
                                    <p:cond delay="0"/>
                                  </p:stCondLst>
                                  <p:childTnLst>
                                    <p:animEffect transition="out" filter="diamond(out)">
                                      <p:cBhvr additive="repl">
                                        <p:cTn id="6" dur="5000"/>
                                        <p:tgtEl>
                                          <p:spTgt spid="24577"/>
                                        </p:tgtEl>
                                      </p:cBhvr>
                                    </p:animEffect>
                                    <p:set>
                                      <p:cBhvr additive="repl">
                                        <p:cTn id="7" dur="1" fill="hold">
                                          <p:stCondLst>
                                            <p:cond delay="0"/>
                                          </p:stCondLst>
                                        </p:cTn>
                                        <p:tgtEl>
                                          <p:spTgt spid="24577"/>
                                        </p:tgtEl>
                                        <p:attrNameLst>
                                          <p:attrName>style.visibility</p:attrName>
                                        </p:attrNameLst>
                                      </p:cBhvr>
                                      <p:to>
                                        <p:strVal val="hidden"/>
                                      </p:to>
                                    </p:set>
                                  </p:childTnLst>
                                </p:cTn>
                              </p:par>
                              <p:par>
                                <p:cTn id="8" presetID="23" presetClass="entr" presetSubtype="16" fill="hold" nodeType="withEffect">
                                  <p:stCondLst>
                                    <p:cond delay="1000"/>
                                  </p:stCondLst>
                                  <p:childTnLst>
                                    <p:set>
                                      <p:cBhvr additive="repl">
                                        <p:cTn id="9" dur="1" fill="hold">
                                          <p:stCondLst>
                                            <p:cond delay="0"/>
                                          </p:stCondLst>
                                        </p:cTn>
                                        <p:tgtEl>
                                          <p:spTgt spid="24578"/>
                                        </p:tgtEl>
                                        <p:attrNameLst>
                                          <p:attrName>style.visibility</p:attrName>
                                        </p:attrNameLst>
                                      </p:cBhvr>
                                      <p:to>
                                        <p:strVal val="visible"/>
                                      </p:to>
                                    </p:set>
                                    <p:anim calcmode="lin" valueType="num">
                                      <p:cBhvr additive="repl">
                                        <p:cTn id="10" dur="5000" fill="hold"/>
                                        <p:tgtEl>
                                          <p:spTgt spid="24578"/>
                                        </p:tgtEl>
                                        <p:attrNameLst>
                                          <p:attrName>ppt_w</p:attrName>
                                        </p:attrNameLst>
                                      </p:cBhvr>
                                      <p:tavLst>
                                        <p:tav tm="100000">
                                          <p:val>
                                            <p:fltVal val="0"/>
                                          </p:val>
                                        </p:tav>
                                        <p:tav>
                                          <p:val>
                                            <p:strVal val="#ppt_w"/>
                                          </p:val>
                                        </p:tav>
                                      </p:tavLst>
                                    </p:anim>
                                    <p:anim calcmode="lin" valueType="num">
                                      <p:cBhvr additive="repl">
                                        <p:cTn id="11" dur="5000" fill="hold"/>
                                        <p:tgtEl>
                                          <p:spTgt spid="24578"/>
                                        </p:tgtEl>
                                        <p:attrNameLst>
                                          <p:attrName>ppt_h</p:attrName>
                                        </p:attrNameLst>
                                      </p:cBhvr>
                                      <p:tavLst>
                                        <p:tav tm="100000">
                                          <p:val>
                                            <p:fltVal val="0"/>
                                          </p:val>
                                        </p:tav>
                                        <p:tav>
                                          <p:val>
                                            <p:strVal val="#ppt_h"/>
                                          </p:val>
                                        </p:tav>
                                      </p:tavLst>
                                    </p:anim>
                                  </p:childTnLst>
                                </p:cTn>
                              </p:par>
                              <p:par>
                                <p:cTn id="12" presetID="3" presetClass="entr" presetSubtype="5" fill="hold" nodeType="withEffect">
                                  <p:stCondLst>
                                    <p:cond delay="1000"/>
                                  </p:stCondLst>
                                  <p:childTnLst>
                                    <p:set>
                                      <p:cBhvr additive="repl">
                                        <p:cTn id="13" dur="1" fill="hold">
                                          <p:stCondLst>
                                            <p:cond delay="0"/>
                                          </p:stCondLst>
                                        </p:cTn>
                                        <p:tgtEl>
                                          <p:spTgt spid="24578"/>
                                        </p:tgtEl>
                                        <p:attrNameLst>
                                          <p:attrName>style.visibility</p:attrName>
                                        </p:attrNameLst>
                                      </p:cBhvr>
                                      <p:to>
                                        <p:strVal val="visible"/>
                                      </p:to>
                                    </p:set>
                                    <p:animEffect transition="in" filter="blinds(vertical)">
                                      <p:cBhvr additive="repl">
                                        <p:cTn id="14" dur="5000"/>
                                        <p:tgtEl>
                                          <p:spTgt spid="2457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9" presetClass="exit" fill="hold" nodeType="clickEffect">
                                  <p:stCondLst>
                                    <p:cond delay="1000"/>
                                  </p:stCondLst>
                                  <p:childTnLst>
                                    <p:anim calcmode="lin" valueType="num">
                                      <p:cBhvr additive="repl">
                                        <p:cTn id="18" dur="5000" fill="hold"/>
                                        <p:tgtEl>
                                          <p:spTgt spid="24578"/>
                                        </p:tgtEl>
                                        <p:attrNameLst>
                                          <p:attrName>ppt_x</p:attrName>
                                        </p:attrNameLst>
                                      </p:cBhvr>
                                      <p:tavLst>
                                        <p:tav tm="100000">
                                          <p:val>
                                            <p:strVal val="#ppt_x"/>
                                          </p:val>
                                        </p:tav>
                                        <p:tav>
                                          <p:val>
                                            <p:strVal val="#ppt_x-.2"/>
                                          </p:val>
                                        </p:tav>
                                      </p:tavLst>
                                    </p:anim>
                                    <p:anim calcmode="lin" valueType="num">
                                      <p:cBhvr additive="repl">
                                        <p:cTn id="19" dur="5000" fill="hold"/>
                                        <p:tgtEl>
                                          <p:spTgt spid="24578"/>
                                        </p:tgtEl>
                                        <p:attrNameLst>
                                          <p:attrName>ppt_y</p:attrName>
                                        </p:attrNameLst>
                                      </p:cBhvr>
                                      <p:tavLst>
                                        <p:tav tm="100000">
                                          <p:val>
                                            <p:strVal val="#ppt_y"/>
                                          </p:val>
                                        </p:tav>
                                        <p:tav>
                                          <p:val>
                                            <p:strVal val="#ppt_y"/>
                                          </p:val>
                                        </p:tav>
                                      </p:tavLst>
                                    </p:anim>
                                    <p:animEffect transition="out" filter="fade">
                                      <p:cBhvr additive="repl">
                                        <p:cTn id="20" dur="5000"/>
                                        <p:tgtEl>
                                          <p:spTgt spid="24578"/>
                                        </p:tgtEl>
                                      </p:cBhvr>
                                    </p:animEffect>
                                    <p:set>
                                      <p:cBhvr additive="repl">
                                        <p:cTn id="21" dur="1" fill="hold">
                                          <p:stCondLst>
                                            <p:cond delay="0"/>
                                          </p:stCondLst>
                                        </p:cTn>
                                        <p:tgtEl>
                                          <p:spTgt spid="24578"/>
                                        </p:tgtEl>
                                        <p:attrNameLst>
                                          <p:attrName>style.visibility</p:attrName>
                                        </p:attrNameLst>
                                      </p:cBhvr>
                                      <p:to>
                                        <p:strVal val="hidden"/>
                                      </p:to>
                                    </p:set>
                                  </p:childTnLst>
                                </p:cTn>
                              </p:par>
                              <p:par>
                                <p:cTn id="22" presetID="16" presetClass="entr" presetSubtype="42" fill="hold" nodeType="withEffect">
                                  <p:stCondLst>
                                    <p:cond delay="1000"/>
                                  </p:stCondLst>
                                  <p:childTnLst>
                                    <p:set>
                                      <p:cBhvr additive="repl">
                                        <p:cTn id="23" dur="1" fill="hold">
                                          <p:stCondLst>
                                            <p:cond delay="0"/>
                                          </p:stCondLst>
                                        </p:cTn>
                                        <p:tgtEl>
                                          <p:spTgt spid="24579"/>
                                        </p:tgtEl>
                                        <p:attrNameLst>
                                          <p:attrName>style.visibility</p:attrName>
                                        </p:attrNameLst>
                                      </p:cBhvr>
                                      <p:to>
                                        <p:strVal val="visible"/>
                                      </p:to>
                                    </p:set>
                                    <p:animEffect transition="in" filter="barn(outHorizontal)">
                                      <p:cBhvr additive="repl">
                                        <p:cTn id="24" dur="50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41438"/>
            <a:ext cx="17316450" cy="4210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602" name="Rectangle 2"/>
          <p:cNvSpPr>
            <a:spLocks noChangeArrowheads="1"/>
          </p:cNvSpPr>
          <p:nvPr/>
        </p:nvSpPr>
        <p:spPr bwMode="auto">
          <a:xfrm>
            <a:off x="0" y="5949950"/>
            <a:ext cx="9144000" cy="458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FFE6C1"/>
                </a:solidFill>
                <a:latin typeface="Comic Sans MS" pitchFamily="64" charset="0"/>
              </a:rPr>
              <a:t>La Residencia de Wurzburgo es una construcción perteneciente al Barroco situada en en la parte antigua  de Wurzburgo se inició en 1719 y se concluyó en 1780.Su función era principalmente servir de residencia a los obispos de Wurzburgo.</a:t>
            </a:r>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path" accel="50000" decel="50000" fill="hold" nodeType="clickEffect">
                                  <p:stCondLst>
                                    <p:cond delay="0"/>
                                  </p:stCondLst>
                                  <p:childTnLst>
                                    <p:animMotion origin="layout" path="M 5 -6 -1.40611 -6 L -0.74619 -0.01295">
                                      <p:cBhvr additive="repl">
                                        <p:cTn id="6" dur="5000" fill="hold"/>
                                        <p:tgtEl>
                                          <p:spTgt spid="25601"/>
                                        </p:tgtEl>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6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xit" fill="hold" nodeType="clickEffect">
                                  <p:stCondLst>
                                    <p:cond delay="0"/>
                                  </p:stCondLst>
                                  <p:childTnLst>
                                    <p:anim calcmode="lin" valueType="num">
                                      <p:cBhvr additive="repl">
                                        <p:cTn id="6" dur="5000" fill="hold"/>
                                        <p:tgtEl>
                                          <p:spTgt spid="26625"/>
                                        </p:tgtEl>
                                        <p:attrNameLst>
                                          <p:attrName>ppt_w</p:attrName>
                                        </p:attrNameLst>
                                      </p:cBhvr>
                                      <p:tavLst>
                                        <p:tav tm="100000">
                                          <p:val>
                                            <p:strVal val="#ppt_w"/>
                                          </p:val>
                                        </p:tav>
                                        <p:tav>
                                          <p:val>
                                            <p:fltVal val="0"/>
                                          </p:val>
                                        </p:tav>
                                      </p:tavLst>
                                    </p:anim>
                                    <p:anim calcmode="lin" valueType="num">
                                      <p:cBhvr additive="repl">
                                        <p:cTn id="7" dur="5000" fill="hold"/>
                                        <p:tgtEl>
                                          <p:spTgt spid="26625"/>
                                        </p:tgtEl>
                                        <p:attrNameLst>
                                          <p:attrName>ppt_h</p:attrName>
                                        </p:attrNameLst>
                                      </p:cBhvr>
                                      <p:tavLst>
                                        <p:tav tm="100000">
                                          <p:val>
                                            <p:strVal val="#ppt_h"/>
                                          </p:val>
                                        </p:tav>
                                        <p:tav>
                                          <p:val>
                                            <p:fltVal val="0"/>
                                          </p:val>
                                        </p:tav>
                                      </p:tavLst>
                                    </p:anim>
                                    <p:anim calcmode="lin" valueType="num">
                                      <p:cBhvr additive="repl">
                                        <p:cTn id="8" dur="5000" fill="hold"/>
                                        <p:tgtEl>
                                          <p:spTgt spid="26625"/>
                                        </p:tgtEl>
                                        <p:attrNameLst>
                                          <p:attrName>ppt_x</p:attrName>
                                        </p:attrNameLst>
                                      </p:cBhvr>
                                      <p:tavLst>
                                        <p:tav tm="5000">
                                          <p:val>
                                            <p:strVal val="#ppt_x"/>
                                          </p:val>
                                        </p:tav>
                                        <p:tav tm="10000">
                                          <p:val>
                                            <p:strVal val="#ppt_x+-0.0500*(#ppt_x*0.9511+(1-#ppt_y)*0.3090)"/>
                                          </p:val>
                                        </p:tav>
                                        <p:tav tm="15000">
                                          <p:val>
                                            <p:strVal val="#ppt_x+-0.1000*(#ppt_x*0.8090+(1-#ppt_y)*0.5878)"/>
                                          </p:val>
                                        </p:tav>
                                        <p:tav tm="20000">
                                          <p:val>
                                            <p:strVal val="#ppt_x+-0.1500*(#ppt_x*0.5878+(1-#ppt_y)*0.8090)"/>
                                          </p:val>
                                        </p:tav>
                                        <p:tav tm="25000">
                                          <p:val>
                                            <p:strVal val="#ppt_x+-0.2000*(#ppt_x*0.3090+(1-#ppt_y)*0.9511)"/>
                                          </p:val>
                                        </p:tav>
                                        <p:tav tm="30000">
                                          <p:val>
                                            <p:strVal val="#ppt_x+-0.2500*(#ppt_x*-0.0000+(1-#ppt_y)*1.0000)"/>
                                          </p:val>
                                        </p:tav>
                                        <p:tav tm="35000">
                                          <p:val>
                                            <p:strVal val="#ppt_x+-0.3000*(#ppt_x*-0.3090+(1-#ppt_y)*0.9511)"/>
                                          </p:val>
                                        </p:tav>
                                        <p:tav tm="40000">
                                          <p:val>
                                            <p:strVal val="#ppt_x+-0.3500*(#ppt_x*-0.5878+(1-#ppt_y)*0.8090)"/>
                                          </p:val>
                                        </p:tav>
                                        <p:tav tm="45000">
                                          <p:val>
                                            <p:strVal val="#ppt_x+-0.4000*(#ppt_x*-0.8090+(1-#ppt_y)*0.5878)"/>
                                          </p:val>
                                        </p:tav>
                                        <p:tav tm="50000">
                                          <p:val>
                                            <p:strVal val="#ppt_x+-0.4500*(#ppt_x*-0.9511+(1-#ppt_y)*0.3090)"/>
                                          </p:val>
                                        </p:tav>
                                        <p:tav tm="55000">
                                          <p:val>
                                            <p:strVal val="#ppt_x+-0.5000*(#ppt_x*-1.0000+(1-#ppt_y)*-0.0000)"/>
                                          </p:val>
                                        </p:tav>
                                        <p:tav tm="60000">
                                          <p:val>
                                            <p:strVal val="#ppt_x+-0.5500*(#ppt_x*-0.9511+(1-#ppt_y)*-0.3090)"/>
                                          </p:val>
                                        </p:tav>
                                        <p:tav tm="65000">
                                          <p:val>
                                            <p:strVal val="#ppt_x+-0.6000*(#ppt_x*-0.8090+(1-#ppt_y)*-0.5878)"/>
                                          </p:val>
                                        </p:tav>
                                        <p:tav tm="70000">
                                          <p:val>
                                            <p:strVal val="#ppt_x+-0.6500*(#ppt_x*-0.5878+(1-#ppt_y)*-0.8090)"/>
                                          </p:val>
                                        </p:tav>
                                        <p:tav tm="75000">
                                          <p:val>
                                            <p:strVal val="#ppt_x+-0.7000*(#ppt_x*-0.3090+(1-#ppt_y)*-0.9511)"/>
                                          </p:val>
                                        </p:tav>
                                        <p:tav tm="80000">
                                          <p:val>
                                            <p:strVal val="#ppt_x+-0.7500*(#ppt_x*0.0000+(1-#ppt_y)*-1.0000)"/>
                                          </p:val>
                                        </p:tav>
                                        <p:tav tm="85000">
                                          <p:val>
                                            <p:strVal val="#ppt_x+-0.8000*(#ppt_x*0.3090+(1-#ppt_y)*-0.9511)"/>
                                          </p:val>
                                        </p:tav>
                                        <p:tav tm="90000">
                                          <p:val>
                                            <p:strVal val="#ppt_x+-0.8500*(#ppt_x*0.5878+(1-#ppt_y)*-0.8090)"/>
                                          </p:val>
                                        </p:tav>
                                        <p:tav tm="95000">
                                          <p:val>
                                            <p:strVal val="#ppt_x+-0.9000*(#ppt_x*0.8090+(1-#ppt_y)*-0.5878)"/>
                                          </p:val>
                                        </p:tav>
                                        <p:tav tm="100000">
                                          <p:val>
                                            <p:strVal val="#ppt_x+-0.9500*(#ppt_x*0.9511+(1-#ppt_y)*-0.3090)"/>
                                          </p:val>
                                        </p:tav>
                                        <p:tav>
                                          <p:val>
                                            <p:strVal val="#ppt_x+-1.0000*(#ppt_x*1.0000+(1-#ppt_y)*0.0000)"/>
                                          </p:val>
                                        </p:tav>
                                      </p:tavLst>
                                    </p:anim>
                                    <p:anim calcmode="lin" valueType="num">
                                      <p:cBhvr additive="repl">
                                        <p:cTn id="9" dur="5000" fill="hold"/>
                                        <p:tgtEl>
                                          <p:spTgt spid="26625"/>
                                        </p:tgtEl>
                                        <p:attrNameLst>
                                          <p:attrName>ppt_y</p:attrName>
                                        </p:attrNameLst>
                                      </p:cBhvr>
                                      <p:tavLst>
                                        <p:tav tm="5000">
                                          <p:val>
                                            <p:strVal val="#ppt_y"/>
                                          </p:val>
                                        </p:tav>
                                        <p:tav tm="10000">
                                          <p:val>
                                            <p:strVal val="#ppt_y+-0.0500*(#ppt_x*0.3090-(1-#ppt_y)*0.9511)"/>
                                          </p:val>
                                        </p:tav>
                                        <p:tav tm="15000">
                                          <p:val>
                                            <p:strVal val="#ppt_y+-0.1000*(#ppt_x*0.5878-(1-#ppt_y)*0.8090)"/>
                                          </p:val>
                                        </p:tav>
                                        <p:tav tm="20000">
                                          <p:val>
                                            <p:strVal val="#ppt_y+-0.1500*(#ppt_x*0.8090-(1-#ppt_y)*0.5878)"/>
                                          </p:val>
                                        </p:tav>
                                        <p:tav tm="25000">
                                          <p:val>
                                            <p:strVal val="#ppt_y+-0.2000*(#ppt_x*0.9511-(1-#ppt_y)*0.3090)"/>
                                          </p:val>
                                        </p:tav>
                                        <p:tav tm="30000">
                                          <p:val>
                                            <p:strVal val="#ppt_y+-0.2500*(#ppt_x*1.0000-(1-#ppt_y)*-0.0000)"/>
                                          </p:val>
                                        </p:tav>
                                        <p:tav tm="35000">
                                          <p:val>
                                            <p:strVal val="#ppt_y+-0.3000*(#ppt_x*0.9511-(1-#ppt_y)*-0.3090)"/>
                                          </p:val>
                                        </p:tav>
                                        <p:tav tm="40000">
                                          <p:val>
                                            <p:strVal val="#ppt_y+-0.3500*(#ppt_x*0.8090-(1-#ppt_y)*-0.5878)"/>
                                          </p:val>
                                        </p:tav>
                                        <p:tav tm="45000">
                                          <p:val>
                                            <p:strVal val="#ppt_y+-0.4000*(#ppt_x*0.5878-(1-#ppt_y)*-0.8090)"/>
                                          </p:val>
                                        </p:tav>
                                        <p:tav tm="50000">
                                          <p:val>
                                            <p:strVal val="#ppt_y+-0.4500*(#ppt_x*0.3090-(1-#ppt_y)*-0.9511)"/>
                                          </p:val>
                                        </p:tav>
                                        <p:tav tm="55000">
                                          <p:val>
                                            <p:strVal val="#ppt_y+-0.5000*(#ppt_x*-0.0000-(1-#ppt_y)*-1.0000)"/>
                                          </p:val>
                                        </p:tav>
                                        <p:tav tm="60000">
                                          <p:val>
                                            <p:strVal val="#ppt_y+-0.5500*(#ppt_x*-0.3090-(1-#ppt_y)*-0.9511)"/>
                                          </p:val>
                                        </p:tav>
                                        <p:tav tm="65000">
                                          <p:val>
                                            <p:strVal val="#ppt_y+-0.6000*(#ppt_x*-0.5878-(1-#ppt_y)*-0.8090)"/>
                                          </p:val>
                                        </p:tav>
                                        <p:tav tm="70000">
                                          <p:val>
                                            <p:strVal val="#ppt_y+-0.6500*(#ppt_x*-0.8090-(1-#ppt_y)*-0.5878)"/>
                                          </p:val>
                                        </p:tav>
                                        <p:tav tm="75000">
                                          <p:val>
                                            <p:strVal val="#ppt_y+-0.7000*(#ppt_x*-0.9511-(1-#ppt_y)*-0.3090)"/>
                                          </p:val>
                                        </p:tav>
                                        <p:tav tm="80000">
                                          <p:val>
                                            <p:strVal val="#ppt_y+-0.7500*(#ppt_x*-1.0000-(1-#ppt_y)*0.0000)"/>
                                          </p:val>
                                        </p:tav>
                                        <p:tav tm="85000">
                                          <p:val>
                                            <p:strVal val="#ppt_y+-0.8000*(#ppt_x*-0.9511-(1-#ppt_y)*0.3090)"/>
                                          </p:val>
                                        </p:tav>
                                        <p:tav tm="90000">
                                          <p:val>
                                            <p:strVal val="#ppt_y+-0.8500*(#ppt_x*-0.8090-(1-#ppt_y)*0.5878)"/>
                                          </p:val>
                                        </p:tav>
                                        <p:tav tm="95000">
                                          <p:val>
                                            <p:strVal val="#ppt_y+-0.9000*(#ppt_x*-0.5878-(1-#ppt_y)*0.8090)"/>
                                          </p:val>
                                        </p:tav>
                                        <p:tav tm="100000">
                                          <p:val>
                                            <p:strVal val="#ppt_y+-0.9500*(#ppt_x*-0.3090-(1-#ppt_y)*0.9511)"/>
                                          </p:val>
                                        </p:tav>
                                        <p:tav>
                                          <p:val>
                                            <p:strVal val="#ppt_y+-1.0000*(#ppt_x*0.0000-(1-#ppt_y)*1.0000)"/>
                                          </p:val>
                                        </p:tav>
                                      </p:tavLst>
                                    </p:anim>
                                    <p:set>
                                      <p:cBhvr additive="repl">
                                        <p:cTn id="10" dur="1" fill="hold">
                                          <p:stCondLst>
                                            <p:cond delay="0"/>
                                          </p:stCondLst>
                                        </p:cTn>
                                        <p:tgtEl>
                                          <p:spTgt spid="26625"/>
                                        </p:tgtEl>
                                        <p:attrNameLst>
                                          <p:attrName>style.visibility</p:attrName>
                                        </p:attrNameLst>
                                      </p:cBhvr>
                                      <p:to>
                                        <p:strVal val="hidden"/>
                                      </p:to>
                                    </p:set>
                                  </p:childTnLst>
                                </p:cTn>
                              </p:par>
                              <p:par>
                                <p:cTn id="11" presetID="15" presetClass="entr" fill="hold" nodeType="withEffect">
                                  <p:stCondLst>
                                    <p:cond delay="1000"/>
                                  </p:stCondLst>
                                  <p:childTnLst>
                                    <p:set>
                                      <p:cBhvr additive="repl">
                                        <p:cTn id="12" dur="1" fill="hold">
                                          <p:stCondLst>
                                            <p:cond delay="0"/>
                                          </p:stCondLst>
                                        </p:cTn>
                                        <p:tgtEl>
                                          <p:spTgt spid="26626"/>
                                        </p:tgtEl>
                                        <p:attrNameLst>
                                          <p:attrName>style.visibility</p:attrName>
                                        </p:attrNameLst>
                                      </p:cBhvr>
                                      <p:to>
                                        <p:strVal val="visible"/>
                                      </p:to>
                                    </p:set>
                                    <p:anim calcmode="lin" valueType="num">
                                      <p:cBhvr additive="repl">
                                        <p:cTn id="13" dur="5000" fill="hold"/>
                                        <p:tgtEl>
                                          <p:spTgt spid="26626"/>
                                        </p:tgtEl>
                                        <p:attrNameLst>
                                          <p:attrName>ppt_w</p:attrName>
                                        </p:attrNameLst>
                                      </p:cBhvr>
                                      <p:tavLst>
                                        <p:tav tm="100000">
                                          <p:val>
                                            <p:fltVal val="0"/>
                                          </p:val>
                                        </p:tav>
                                        <p:tav>
                                          <p:val>
                                            <p:strVal val="#ppt_w"/>
                                          </p:val>
                                        </p:tav>
                                      </p:tavLst>
                                    </p:anim>
                                    <p:anim calcmode="lin" valueType="num">
                                      <p:cBhvr additive="repl">
                                        <p:cTn id="14" dur="5000" fill="hold"/>
                                        <p:tgtEl>
                                          <p:spTgt spid="26626"/>
                                        </p:tgtEl>
                                        <p:attrNameLst>
                                          <p:attrName>ppt_h</p:attrName>
                                        </p:attrNameLst>
                                      </p:cBhvr>
                                      <p:tavLst>
                                        <p:tav tm="100000">
                                          <p:val>
                                            <p:fltVal val="0"/>
                                          </p:val>
                                        </p:tav>
                                        <p:tav>
                                          <p:val>
                                            <p:strVal val="#ppt_h"/>
                                          </p:val>
                                        </p:tav>
                                      </p:tavLst>
                                    </p:anim>
                                    <p:anim calcmode="lin" valueType="num">
                                      <p:cBhvr additive="repl">
                                        <p:cTn id="15" dur="5000" fill="hold"/>
                                        <p:tgtEl>
                                          <p:spTgt spid="26626"/>
                                        </p:tgtEl>
                                        <p:attrNameLst>
                                          <p:attrName>ppt_x</p:attrName>
                                        </p:attrNameLst>
                                      </p:cBhvr>
                                      <p:tavLst>
                                        <p:tav tm="0" fmla="#ppt_x+(cos(-2*pi*(1-$))*-#ppt_x-sin(-2*pi*(1-$))*(1-#ppt_y))*(1-$)">
                                          <p:val>
                                            <p:fltVal val="0"/>
                                          </p:val>
                                        </p:tav>
                                        <p:tav tm="100000">
                                          <p:val>
                                            <p:fltVal val="1"/>
                                          </p:val>
                                        </p:tav>
                                      </p:tavLst>
                                    </p:anim>
                                    <p:anim calcmode="lin" valueType="num">
                                      <p:cBhvr additive="repl">
                                        <p:cTn id="16" dur="5000" fill="hold"/>
                                        <p:tgtEl>
                                          <p:spTgt spid="266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3" y="-26988"/>
            <a:ext cx="9144001" cy="68580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650" name="Rectangle 2"/>
          <p:cNvSpPr>
            <a:spLocks noChangeArrowheads="1"/>
          </p:cNvSpPr>
          <p:nvPr/>
        </p:nvSpPr>
        <p:spPr bwMode="auto">
          <a:xfrm rot="19800000">
            <a:off x="460375" y="722313"/>
            <a:ext cx="4138613" cy="13731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400" b="1">
                <a:solidFill>
                  <a:srgbClr val="000000"/>
                </a:solidFill>
                <a:latin typeface="Comic Sans MS" pitchFamily="64" charset="0"/>
              </a:rPr>
              <a:t>Volkach es una ciudad en el distrito de Kitzingen en el Regierungsbezirk Unterfranken en Baviera . </a:t>
            </a:r>
          </a:p>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400" b="1">
                <a:solidFill>
                  <a:srgbClr val="000000"/>
                </a:solidFill>
                <a:latin typeface="Comic Sans MS" pitchFamily="64" charset="0"/>
              </a:rPr>
              <a:t>La ciudad fue fundada en 906 dC principal atractivo turístico es su fiesta del vino anuales</a:t>
            </a:r>
          </a:p>
        </p:txBody>
      </p:sp>
    </p:spTree>
  </p:cSld>
  <p:clrMapOvr>
    <a:masterClrMapping/>
  </p:clrMapOvr>
  <p:transition>
    <p:strips dir="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44475"/>
            <a:ext cx="9144000" cy="6369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6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60363"/>
            <a:ext cx="9144000" cy="6137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67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82600"/>
            <a:ext cx="9144000" cy="5892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677"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385763"/>
            <a:ext cx="9144000" cy="60864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678"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679"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828675"/>
            <a:ext cx="9144000" cy="52006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680"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xit" accel="100000" fill="hold" nodeType="clickEffect">
                                  <p:stCondLst>
                                    <p:cond delay="0"/>
                                  </p:stCondLst>
                                  <p:childTnLst>
                                    <p:anim calcmode="lin" valueType="num">
                                      <p:cBhvr additive="repl">
                                        <p:cTn id="6" dur="5000" fill="hold"/>
                                        <p:tgtEl>
                                          <p:spTgt spid="28673"/>
                                        </p:tgtEl>
                                        <p:attrNameLst>
                                          <p:attrName>ppt_w</p:attrName>
                                        </p:attrNameLst>
                                      </p:cBhvr>
                                      <p:tavLst>
                                        <p:tav tm="100000">
                                          <p:val>
                                            <p:strVal val="#ppt_w"/>
                                          </p:val>
                                        </p:tav>
                                        <p:tav>
                                          <p:val>
                                            <p:strVal val="#ppt_w+.3"/>
                                          </p:val>
                                        </p:tav>
                                      </p:tavLst>
                                    </p:anim>
                                    <p:anim calcmode="lin" valueType="num">
                                      <p:cBhvr additive="repl">
                                        <p:cTn id="7" dur="5000" fill="hold"/>
                                        <p:tgtEl>
                                          <p:spTgt spid="28673"/>
                                        </p:tgtEl>
                                        <p:attrNameLst>
                                          <p:attrName>ppt_h</p:attrName>
                                        </p:attrNameLst>
                                      </p:cBhvr>
                                      <p:tavLst>
                                        <p:tav tm="100000">
                                          <p:val>
                                            <p:strVal val="#ppt_h"/>
                                          </p:val>
                                        </p:tav>
                                        <p:tav>
                                          <p:val>
                                            <p:strVal val="#ppt_h"/>
                                          </p:val>
                                        </p:tav>
                                      </p:tavLst>
                                    </p:anim>
                                    <p:animEffect transition="out" filter="fade">
                                      <p:cBhvr additive="repl">
                                        <p:cTn id="8" dur="5000"/>
                                        <p:tgtEl>
                                          <p:spTgt spid="28673"/>
                                        </p:tgtEl>
                                      </p:cBhvr>
                                    </p:animEffect>
                                    <p:set>
                                      <p:cBhvr additive="repl">
                                        <p:cTn id="9" dur="1" fill="hold">
                                          <p:stCondLst>
                                            <p:cond delay="0"/>
                                          </p:stCondLst>
                                        </p:cTn>
                                        <p:tgtEl>
                                          <p:spTgt spid="28673"/>
                                        </p:tgtEl>
                                        <p:attrNameLst>
                                          <p:attrName>style.visibility</p:attrName>
                                        </p:attrNameLst>
                                      </p:cBhvr>
                                      <p:to>
                                        <p:strVal val="hidden"/>
                                      </p:to>
                                    </p:set>
                                  </p:childTnLst>
                                </p:cTn>
                              </p:par>
                              <p:par>
                                <p:cTn id="10" presetID="2" presetClass="entr" presetSubtype="9" fill="hold" nodeType="withEffect">
                                  <p:stCondLst>
                                    <p:cond delay="1000"/>
                                  </p:stCondLst>
                                  <p:childTnLst>
                                    <p:set>
                                      <p:cBhvr additive="repl">
                                        <p:cTn id="11" dur="1" fill="hold">
                                          <p:stCondLst>
                                            <p:cond delay="0"/>
                                          </p:stCondLst>
                                        </p:cTn>
                                        <p:tgtEl>
                                          <p:spTgt spid="28674"/>
                                        </p:tgtEl>
                                        <p:attrNameLst>
                                          <p:attrName>style.visibility</p:attrName>
                                        </p:attrNameLst>
                                      </p:cBhvr>
                                      <p:to>
                                        <p:strVal val="visible"/>
                                      </p:to>
                                    </p:set>
                                    <p:anim calcmode="lin" valueType="num">
                                      <p:cBhvr>
                                        <p:cTn id="12" dur="5000" fill="hold"/>
                                        <p:tgtEl>
                                          <p:spTgt spid="28674"/>
                                        </p:tgtEl>
                                        <p:attrNameLst>
                                          <p:attrName>ppt_x</p:attrName>
                                        </p:attrNameLst>
                                      </p:cBhvr>
                                      <p:tavLst>
                                        <p:tav tm="100000">
                                          <p:val>
                                            <p:strVal val="0-#ppt_w/2"/>
                                          </p:val>
                                        </p:tav>
                                        <p:tav>
                                          <p:val>
                                            <p:strVal val="#ppt_x"/>
                                          </p:val>
                                        </p:tav>
                                      </p:tavLst>
                                    </p:anim>
                                    <p:anim calcmode="lin" valueType="num">
                                      <p:cBhvr>
                                        <p:cTn id="13" dur="5000" fill="hold"/>
                                        <p:tgtEl>
                                          <p:spTgt spid="28674"/>
                                        </p:tgtEl>
                                        <p:attrNameLst>
                                          <p:attrName>ppt_y</p:attrName>
                                        </p:attrNameLst>
                                      </p:cBhvr>
                                      <p:tavLst>
                                        <p:tav tm="100000">
                                          <p:val>
                                            <p:strVal val="0-#ppt_h/2"/>
                                          </p:val>
                                        </p:tav>
                                        <p:tav>
                                          <p:val>
                                            <p:strVal val="#ppt_y"/>
                                          </p:val>
                                        </p:tav>
                                      </p:tavLst>
                                    </p:anim>
                                  </p:childTnLst>
                                </p:cTn>
                              </p:par>
                              <p:par>
                                <p:cTn id="14" presetID="5" presetClass="entr" presetSubtype="10" fill="hold" nodeType="withEffect">
                                  <p:stCondLst>
                                    <p:cond delay="1000"/>
                                  </p:stCondLst>
                                  <p:childTnLst>
                                    <p:set>
                                      <p:cBhvr additive="repl">
                                        <p:cTn id="15" dur="1" fill="hold">
                                          <p:stCondLst>
                                            <p:cond delay="0"/>
                                          </p:stCondLst>
                                        </p:cTn>
                                        <p:tgtEl>
                                          <p:spTgt spid="28674"/>
                                        </p:tgtEl>
                                        <p:attrNameLst>
                                          <p:attrName>style.visibility</p:attrName>
                                        </p:attrNameLst>
                                      </p:cBhvr>
                                      <p:to>
                                        <p:strVal val="visible"/>
                                      </p:to>
                                    </p:set>
                                    <p:animEffect transition="in" filter="checkerboard(across)">
                                      <p:cBhvr additive="repl">
                                        <p:cTn id="16" dur="5000"/>
                                        <p:tgtEl>
                                          <p:spTgt spid="2867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0" presetClass="exit" fill="hold" nodeType="clickEffect">
                                  <p:stCondLst>
                                    <p:cond delay="1000"/>
                                  </p:stCondLst>
                                  <p:childTnLst>
                                    <p:animEffect transition="out" filter="wedge">
                                      <p:cBhvr additive="repl">
                                        <p:cTn id="20" dur="5000"/>
                                        <p:tgtEl>
                                          <p:spTgt spid="28674"/>
                                        </p:tgtEl>
                                      </p:cBhvr>
                                    </p:animEffect>
                                    <p:set>
                                      <p:cBhvr additive="repl">
                                        <p:cTn id="21" dur="1" fill="hold">
                                          <p:stCondLst>
                                            <p:cond delay="0"/>
                                          </p:stCondLst>
                                        </p:cTn>
                                        <p:tgtEl>
                                          <p:spTgt spid="28674"/>
                                        </p:tgtEl>
                                        <p:attrNameLst>
                                          <p:attrName>style.visibility</p:attrName>
                                        </p:attrNameLst>
                                      </p:cBhvr>
                                      <p:to>
                                        <p:strVal val="hidden"/>
                                      </p:to>
                                    </p:set>
                                  </p:childTnLst>
                                </p:cTn>
                              </p:par>
                              <p:par>
                                <p:cTn id="22" presetID="17" presetClass="entr" presetSubtype="10" fill="hold" nodeType="withEffect">
                                  <p:stCondLst>
                                    <p:cond delay="1000"/>
                                  </p:stCondLst>
                                  <p:childTnLst>
                                    <p:set>
                                      <p:cBhvr additive="repl">
                                        <p:cTn id="23" dur="1" fill="hold">
                                          <p:stCondLst>
                                            <p:cond delay="0"/>
                                          </p:stCondLst>
                                        </p:cTn>
                                        <p:tgtEl>
                                          <p:spTgt spid="28675"/>
                                        </p:tgtEl>
                                        <p:attrNameLst>
                                          <p:attrName>style.visibility</p:attrName>
                                        </p:attrNameLst>
                                      </p:cBhvr>
                                      <p:to>
                                        <p:strVal val="visible"/>
                                      </p:to>
                                    </p:set>
                                    <p:anim calcmode="lin" valueType="num">
                                      <p:cBhvr additive="repl">
                                        <p:cTn id="24" dur="5000" fill="hold"/>
                                        <p:tgtEl>
                                          <p:spTgt spid="28675"/>
                                        </p:tgtEl>
                                        <p:attrNameLst>
                                          <p:attrName>ppt_w</p:attrName>
                                        </p:attrNameLst>
                                      </p:cBhvr>
                                      <p:tavLst>
                                        <p:tav tm="100000">
                                          <p:val>
                                            <p:fltVal val="0"/>
                                          </p:val>
                                        </p:tav>
                                        <p:tav>
                                          <p:val>
                                            <p:strVal val="#ppt_w"/>
                                          </p:val>
                                        </p:tav>
                                      </p:tavLst>
                                    </p:anim>
                                    <p:anim calcmode="lin" valueType="num">
                                      <p:cBhvr additive="repl">
                                        <p:cTn id="25" dur="5000" fill="hold"/>
                                        <p:tgtEl>
                                          <p:spTgt spid="28675"/>
                                        </p:tgtEl>
                                        <p:attrNameLst>
                                          <p:attrName>ppt_h</p:attrName>
                                        </p:attrNameLst>
                                      </p:cBhvr>
                                      <p:tavLst>
                                        <p:tav tm="100000">
                                          <p:val>
                                            <p:strVal val="#ppt_h"/>
                                          </p:val>
                                        </p:tav>
                                        <p:tav>
                                          <p:val>
                                            <p:strVal val="#ppt_h"/>
                                          </p:val>
                                        </p:tav>
                                      </p:tavLst>
                                    </p:anim>
                                  </p:childTnLst>
                                </p:cTn>
                              </p:par>
                              <p:par>
                                <p:cTn id="26" presetID="2" presetClass="entr" presetSubtype="1" fill="hold" nodeType="withEffect">
                                  <p:stCondLst>
                                    <p:cond delay="1000"/>
                                  </p:stCondLst>
                                  <p:childTnLst>
                                    <p:set>
                                      <p:cBhvr additive="repl">
                                        <p:cTn id="27" dur="1" fill="hold">
                                          <p:stCondLst>
                                            <p:cond delay="0"/>
                                          </p:stCondLst>
                                        </p:cTn>
                                        <p:tgtEl>
                                          <p:spTgt spid="28675"/>
                                        </p:tgtEl>
                                        <p:attrNameLst>
                                          <p:attrName>style.visibility</p:attrName>
                                        </p:attrNameLst>
                                      </p:cBhvr>
                                      <p:to>
                                        <p:strVal val="visible"/>
                                      </p:to>
                                    </p:set>
                                    <p:anim calcmode="lin" valueType="num">
                                      <p:cBhvr>
                                        <p:cTn id="28" dur="5000" fill="hold"/>
                                        <p:tgtEl>
                                          <p:spTgt spid="28675"/>
                                        </p:tgtEl>
                                        <p:attrNameLst>
                                          <p:attrName>ppt_x</p:attrName>
                                        </p:attrNameLst>
                                      </p:cBhvr>
                                      <p:tavLst>
                                        <p:tav tm="100000">
                                          <p:val>
                                            <p:strVal val="#ppt_x"/>
                                          </p:val>
                                        </p:tav>
                                        <p:tav>
                                          <p:val>
                                            <p:strVal val="#ppt_x"/>
                                          </p:val>
                                        </p:tav>
                                      </p:tavLst>
                                    </p:anim>
                                    <p:anim calcmode="lin" valueType="num">
                                      <p:cBhvr>
                                        <p:cTn id="29" dur="5000" fill="hold"/>
                                        <p:tgtEl>
                                          <p:spTgt spid="28675"/>
                                        </p:tgtEl>
                                        <p:attrNameLst>
                                          <p:attrName>ppt_y</p:attrName>
                                        </p:attrNameLst>
                                      </p:cBhvr>
                                      <p:tavLst>
                                        <p:tav tm="100000">
                                          <p:val>
                                            <p:strVal val="0-#ppt_h/2"/>
                                          </p:val>
                                        </p:tav>
                                        <p:tav>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8" presetClass="exit" presetSubtype="16" fill="hold" nodeType="clickEffect">
                                  <p:stCondLst>
                                    <p:cond delay="1000"/>
                                  </p:stCondLst>
                                  <p:childTnLst>
                                    <p:animEffect transition="out" filter="diamond(in)">
                                      <p:cBhvr additive="repl">
                                        <p:cTn id="33" dur="5000"/>
                                        <p:tgtEl>
                                          <p:spTgt spid="28675"/>
                                        </p:tgtEl>
                                      </p:cBhvr>
                                    </p:animEffect>
                                    <p:set>
                                      <p:cBhvr additive="repl">
                                        <p:cTn id="34" dur="1" fill="hold">
                                          <p:stCondLst>
                                            <p:cond delay="0"/>
                                          </p:stCondLst>
                                        </p:cTn>
                                        <p:tgtEl>
                                          <p:spTgt spid="28675"/>
                                        </p:tgtEl>
                                        <p:attrNameLst>
                                          <p:attrName>style.visibility</p:attrName>
                                        </p:attrNameLst>
                                      </p:cBhvr>
                                      <p:to>
                                        <p:strVal val="hidden"/>
                                      </p:to>
                                    </p:set>
                                  </p:childTnLst>
                                </p:cTn>
                              </p:par>
                              <p:par>
                                <p:cTn id="35" presetID="8" presetClass="entr" presetSubtype="32" fill="hold" nodeType="withEffect">
                                  <p:stCondLst>
                                    <p:cond delay="1000"/>
                                  </p:stCondLst>
                                  <p:childTnLst>
                                    <p:set>
                                      <p:cBhvr additive="repl">
                                        <p:cTn id="36" dur="1" fill="hold">
                                          <p:stCondLst>
                                            <p:cond delay="0"/>
                                          </p:stCondLst>
                                        </p:cTn>
                                        <p:tgtEl>
                                          <p:spTgt spid="28676"/>
                                        </p:tgtEl>
                                        <p:attrNameLst>
                                          <p:attrName>style.visibility</p:attrName>
                                        </p:attrNameLst>
                                      </p:cBhvr>
                                      <p:to>
                                        <p:strVal val="visible"/>
                                      </p:to>
                                    </p:set>
                                    <p:animEffect transition="in" filter="diamond(out)">
                                      <p:cBhvr additive="repl">
                                        <p:cTn id="37" dur="5000"/>
                                        <p:tgtEl>
                                          <p:spTgt spid="2867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3" presetClass="exit" presetSubtype="16" fill="hold" nodeType="clickEffect">
                                  <p:stCondLst>
                                    <p:cond delay="1000"/>
                                  </p:stCondLst>
                                  <p:childTnLst>
                                    <p:animEffect transition="out" filter="plus(in)">
                                      <p:cBhvr additive="repl">
                                        <p:cTn id="41" dur="5000"/>
                                        <p:tgtEl>
                                          <p:spTgt spid="28676"/>
                                        </p:tgtEl>
                                      </p:cBhvr>
                                    </p:animEffect>
                                    <p:set>
                                      <p:cBhvr additive="repl">
                                        <p:cTn id="42" dur="1" fill="hold">
                                          <p:stCondLst>
                                            <p:cond delay="0"/>
                                          </p:stCondLst>
                                        </p:cTn>
                                        <p:tgtEl>
                                          <p:spTgt spid="28676"/>
                                        </p:tgtEl>
                                        <p:attrNameLst>
                                          <p:attrName>style.visibility</p:attrName>
                                        </p:attrNameLst>
                                      </p:cBhvr>
                                      <p:to>
                                        <p:strVal val="hidden"/>
                                      </p:to>
                                    </p:set>
                                  </p:childTnLst>
                                </p:cTn>
                              </p:par>
                              <p:par>
                                <p:cTn id="43" presetID="23" presetClass="entr" presetSubtype="16" fill="hold" nodeType="withEffect">
                                  <p:stCondLst>
                                    <p:cond delay="1000"/>
                                  </p:stCondLst>
                                  <p:childTnLst>
                                    <p:set>
                                      <p:cBhvr additive="repl">
                                        <p:cTn id="44" dur="1" fill="hold">
                                          <p:stCondLst>
                                            <p:cond delay="0"/>
                                          </p:stCondLst>
                                        </p:cTn>
                                        <p:tgtEl>
                                          <p:spTgt spid="28677"/>
                                        </p:tgtEl>
                                        <p:attrNameLst>
                                          <p:attrName>style.visibility</p:attrName>
                                        </p:attrNameLst>
                                      </p:cBhvr>
                                      <p:to>
                                        <p:strVal val="visible"/>
                                      </p:to>
                                    </p:set>
                                    <p:anim calcmode="lin" valueType="num">
                                      <p:cBhvr additive="repl">
                                        <p:cTn id="45" dur="5000" fill="hold"/>
                                        <p:tgtEl>
                                          <p:spTgt spid="28677"/>
                                        </p:tgtEl>
                                        <p:attrNameLst>
                                          <p:attrName>ppt_w</p:attrName>
                                        </p:attrNameLst>
                                      </p:cBhvr>
                                      <p:tavLst>
                                        <p:tav tm="100000">
                                          <p:val>
                                            <p:fltVal val="0"/>
                                          </p:val>
                                        </p:tav>
                                        <p:tav>
                                          <p:val>
                                            <p:strVal val="#ppt_w"/>
                                          </p:val>
                                        </p:tav>
                                      </p:tavLst>
                                    </p:anim>
                                    <p:anim calcmode="lin" valueType="num">
                                      <p:cBhvr additive="repl">
                                        <p:cTn id="46" dur="5000" fill="hold"/>
                                        <p:tgtEl>
                                          <p:spTgt spid="28677"/>
                                        </p:tgtEl>
                                        <p:attrNameLst>
                                          <p:attrName>ppt_h</p:attrName>
                                        </p:attrNameLst>
                                      </p:cBhvr>
                                      <p:tavLst>
                                        <p:tav tm="100000">
                                          <p:val>
                                            <p:fltVal val="0"/>
                                          </p:val>
                                        </p:tav>
                                        <p:tav>
                                          <p:val>
                                            <p:strVal val="#ppt_h"/>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xit" presetSubtype="10" fill="hold" nodeType="clickEffect">
                                  <p:stCondLst>
                                    <p:cond delay="1000"/>
                                  </p:stCondLst>
                                  <p:childTnLst>
                                    <p:animEffect transition="out" filter="blinds(horizontal)">
                                      <p:cBhvr additive="repl">
                                        <p:cTn id="50" dur="5000"/>
                                        <p:tgtEl>
                                          <p:spTgt spid="28677"/>
                                        </p:tgtEl>
                                      </p:cBhvr>
                                    </p:animEffect>
                                    <p:set>
                                      <p:cBhvr additive="repl">
                                        <p:cTn id="51" dur="1" fill="hold">
                                          <p:stCondLst>
                                            <p:cond delay="0"/>
                                          </p:stCondLst>
                                        </p:cTn>
                                        <p:tgtEl>
                                          <p:spTgt spid="28677"/>
                                        </p:tgtEl>
                                        <p:attrNameLst>
                                          <p:attrName>style.visibility</p:attrName>
                                        </p:attrNameLst>
                                      </p:cBhvr>
                                      <p:to>
                                        <p:strVal val="hidden"/>
                                      </p:to>
                                    </p:set>
                                  </p:childTnLst>
                                </p:cTn>
                              </p:par>
                              <p:par>
                                <p:cTn id="52" presetID="3" presetClass="entr" presetSubtype="5" fill="hold" nodeType="withEffect">
                                  <p:stCondLst>
                                    <p:cond delay="1000"/>
                                  </p:stCondLst>
                                  <p:childTnLst>
                                    <p:set>
                                      <p:cBhvr additive="repl">
                                        <p:cTn id="53" dur="1" fill="hold">
                                          <p:stCondLst>
                                            <p:cond delay="0"/>
                                          </p:stCondLst>
                                        </p:cTn>
                                        <p:tgtEl>
                                          <p:spTgt spid="28678"/>
                                        </p:tgtEl>
                                        <p:attrNameLst>
                                          <p:attrName>style.visibility</p:attrName>
                                        </p:attrNameLst>
                                      </p:cBhvr>
                                      <p:to>
                                        <p:strVal val="visible"/>
                                      </p:to>
                                    </p:set>
                                    <p:animEffect transition="in" filter="blinds(vertical)">
                                      <p:cBhvr additive="repl">
                                        <p:cTn id="54" dur="5000"/>
                                        <p:tgtEl>
                                          <p:spTgt spid="28678"/>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29" presetClass="exit" fill="hold" nodeType="clickEffect">
                                  <p:stCondLst>
                                    <p:cond delay="1000"/>
                                  </p:stCondLst>
                                  <p:childTnLst>
                                    <p:anim calcmode="lin" valueType="num">
                                      <p:cBhvr additive="repl">
                                        <p:cTn id="58" dur="5000" fill="hold"/>
                                        <p:tgtEl>
                                          <p:spTgt spid="28678"/>
                                        </p:tgtEl>
                                        <p:attrNameLst>
                                          <p:attrName>ppt_x</p:attrName>
                                        </p:attrNameLst>
                                      </p:cBhvr>
                                      <p:tavLst>
                                        <p:tav tm="100000">
                                          <p:val>
                                            <p:strVal val="#ppt_x"/>
                                          </p:val>
                                        </p:tav>
                                        <p:tav>
                                          <p:val>
                                            <p:strVal val="#ppt_x-.2"/>
                                          </p:val>
                                        </p:tav>
                                      </p:tavLst>
                                    </p:anim>
                                    <p:anim calcmode="lin" valueType="num">
                                      <p:cBhvr additive="repl">
                                        <p:cTn id="59" dur="5000" fill="hold"/>
                                        <p:tgtEl>
                                          <p:spTgt spid="28678"/>
                                        </p:tgtEl>
                                        <p:attrNameLst>
                                          <p:attrName>ppt_y</p:attrName>
                                        </p:attrNameLst>
                                      </p:cBhvr>
                                      <p:tavLst>
                                        <p:tav tm="100000">
                                          <p:val>
                                            <p:strVal val="#ppt_y"/>
                                          </p:val>
                                        </p:tav>
                                        <p:tav>
                                          <p:val>
                                            <p:strVal val="#ppt_y"/>
                                          </p:val>
                                        </p:tav>
                                      </p:tavLst>
                                    </p:anim>
                                    <p:animEffect transition="out" filter="fade">
                                      <p:cBhvr additive="repl">
                                        <p:cTn id="60" dur="5000"/>
                                        <p:tgtEl>
                                          <p:spTgt spid="28678"/>
                                        </p:tgtEl>
                                      </p:cBhvr>
                                    </p:animEffect>
                                    <p:set>
                                      <p:cBhvr additive="repl">
                                        <p:cTn id="61" dur="1" fill="hold">
                                          <p:stCondLst>
                                            <p:cond delay="0"/>
                                          </p:stCondLst>
                                        </p:cTn>
                                        <p:tgtEl>
                                          <p:spTgt spid="28678"/>
                                        </p:tgtEl>
                                        <p:attrNameLst>
                                          <p:attrName>style.visibility</p:attrName>
                                        </p:attrNameLst>
                                      </p:cBhvr>
                                      <p:to>
                                        <p:strVal val="hidden"/>
                                      </p:to>
                                    </p:set>
                                  </p:childTnLst>
                                </p:cTn>
                              </p:par>
                              <p:par>
                                <p:cTn id="62" presetID="31" presetClass="entr" fill="hold" nodeType="withEffect">
                                  <p:stCondLst>
                                    <p:cond delay="1000"/>
                                  </p:stCondLst>
                                  <p:iterate type="lt">
                                    <p:tmPct val="5000"/>
                                  </p:iterate>
                                  <p:childTnLst>
                                    <p:set>
                                      <p:cBhvr additive="repl">
                                        <p:cTn id="63" dur="1" fill="hold">
                                          <p:stCondLst>
                                            <p:cond delay="0"/>
                                          </p:stCondLst>
                                        </p:cTn>
                                        <p:tgtEl>
                                          <p:spTgt spid="28679"/>
                                        </p:tgtEl>
                                        <p:attrNameLst>
                                          <p:attrName>style.visibility</p:attrName>
                                        </p:attrNameLst>
                                      </p:cBhvr>
                                      <p:to>
                                        <p:strVal val="visible"/>
                                      </p:to>
                                    </p:set>
                                    <p:anim calcmode="lin" valueType="num">
                                      <p:cBhvr additive="repl">
                                        <p:cTn id="64" dur="5000" fill="hold"/>
                                        <p:tgtEl>
                                          <p:spTgt spid="28679"/>
                                        </p:tgtEl>
                                        <p:attrNameLst>
                                          <p:attrName>ppt_w</p:attrName>
                                        </p:attrNameLst>
                                      </p:cBhvr>
                                      <p:tavLst>
                                        <p:tav tm="100000">
                                          <p:val>
                                            <p:fltVal val="0"/>
                                          </p:val>
                                        </p:tav>
                                        <p:tav>
                                          <p:val>
                                            <p:strVal val="#ppt_w"/>
                                          </p:val>
                                        </p:tav>
                                      </p:tavLst>
                                    </p:anim>
                                    <p:anim calcmode="lin" valueType="num">
                                      <p:cBhvr additive="repl">
                                        <p:cTn id="65" dur="5000" fill="hold"/>
                                        <p:tgtEl>
                                          <p:spTgt spid="28679"/>
                                        </p:tgtEl>
                                        <p:attrNameLst>
                                          <p:attrName>ppt_h</p:attrName>
                                        </p:attrNameLst>
                                      </p:cBhvr>
                                      <p:tavLst>
                                        <p:tav tm="100000">
                                          <p:val>
                                            <p:fltVal val="0"/>
                                          </p:val>
                                        </p:tav>
                                        <p:tav>
                                          <p:val>
                                            <p:strVal val="#ppt_h"/>
                                          </p:val>
                                        </p:tav>
                                      </p:tavLst>
                                    </p:anim>
                                    <p:anim calcmode="lin" valueType="num">
                                      <p:cBhvr additive="repl">
                                        <p:cTn id="66" dur="5000" fill="hold"/>
                                        <p:tgtEl>
                                          <p:spTgt spid="28679"/>
                                        </p:tgtEl>
                                        <p:attrNameLst>
                                          <p:attrName>r</p:attrName>
                                        </p:attrNameLst>
                                      </p:cBhvr>
                                      <p:tavLst>
                                        <p:tav tm="100000">
                                          <p:val>
                                            <p:strVal val="90"/>
                                          </p:val>
                                        </p:tav>
                                        <p:tav>
                                          <p:val>
                                            <p:strVal val="0"/>
                                          </p:val>
                                        </p:tav>
                                      </p:tavLst>
                                    </p:anim>
                                    <p:animEffect transition="in" filter="fade">
                                      <p:cBhvr additive="repl">
                                        <p:cTn id="67" dur="5000"/>
                                        <p:tgtEl>
                                          <p:spTgt spid="28679"/>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7" presetClass="exit" presetSubtype="8" fill="hold" nodeType="clickEffect">
                                  <p:stCondLst>
                                    <p:cond delay="1000"/>
                                  </p:stCondLst>
                                  <p:iterate type="lt">
                                    <p:tmPct val="0"/>
                                  </p:iterate>
                                  <p:childTnLst>
                                    <p:anim calcmode="lin" valueType="num">
                                      <p:cBhvr additive="repl">
                                        <p:cTn id="71" dur="5000" fill="hold"/>
                                        <p:tgtEl>
                                          <p:spTgt spid="28679"/>
                                        </p:tgtEl>
                                        <p:attrNameLst>
                                          <p:attrName>ppt_x</p:attrName>
                                        </p:attrNameLst>
                                      </p:cBhvr>
                                      <p:tavLst>
                                        <p:tav tm="100000">
                                          <p:val>
                                            <p:strVal val="#ppt_x"/>
                                          </p:val>
                                        </p:tav>
                                        <p:tav>
                                          <p:val>
                                            <p:strVal val="#ppt_x-#ppt_w/2"/>
                                          </p:val>
                                        </p:tav>
                                      </p:tavLst>
                                    </p:anim>
                                    <p:anim calcmode="lin" valueType="num">
                                      <p:cBhvr additive="repl">
                                        <p:cTn id="72" dur="5000" fill="hold"/>
                                        <p:tgtEl>
                                          <p:spTgt spid="28679"/>
                                        </p:tgtEl>
                                        <p:attrNameLst>
                                          <p:attrName>ppt_y</p:attrName>
                                        </p:attrNameLst>
                                      </p:cBhvr>
                                      <p:tavLst>
                                        <p:tav tm="100000">
                                          <p:val>
                                            <p:strVal val="#ppt_y"/>
                                          </p:val>
                                        </p:tav>
                                        <p:tav>
                                          <p:val>
                                            <p:strVal val="#ppt_y"/>
                                          </p:val>
                                        </p:tav>
                                      </p:tavLst>
                                    </p:anim>
                                    <p:anim calcmode="lin" valueType="num">
                                      <p:cBhvr additive="repl">
                                        <p:cTn id="73" dur="5000" fill="hold"/>
                                        <p:tgtEl>
                                          <p:spTgt spid="28679"/>
                                        </p:tgtEl>
                                        <p:attrNameLst>
                                          <p:attrName>ppt_w</p:attrName>
                                        </p:attrNameLst>
                                      </p:cBhvr>
                                      <p:tavLst>
                                        <p:tav tm="100000">
                                          <p:val>
                                            <p:strVal val="#ppt_w"/>
                                          </p:val>
                                        </p:tav>
                                        <p:tav>
                                          <p:val>
                                            <p:fltVal val="0"/>
                                          </p:val>
                                        </p:tav>
                                      </p:tavLst>
                                    </p:anim>
                                    <p:anim calcmode="lin" valueType="num">
                                      <p:cBhvr additive="repl">
                                        <p:cTn id="74" dur="5000" fill="hold"/>
                                        <p:tgtEl>
                                          <p:spTgt spid="28679"/>
                                        </p:tgtEl>
                                        <p:attrNameLst>
                                          <p:attrName>ppt_h</p:attrName>
                                        </p:attrNameLst>
                                      </p:cBhvr>
                                      <p:tavLst>
                                        <p:tav tm="100000">
                                          <p:val>
                                            <p:strVal val="#ppt_h"/>
                                          </p:val>
                                        </p:tav>
                                        <p:tav>
                                          <p:val>
                                            <p:strVal val="#ppt_h"/>
                                          </p:val>
                                        </p:tav>
                                      </p:tavLst>
                                    </p:anim>
                                    <p:set>
                                      <p:cBhvr additive="repl">
                                        <p:cTn id="75" dur="1" fill="hold">
                                          <p:stCondLst>
                                            <p:cond delay="0"/>
                                          </p:stCondLst>
                                        </p:cTn>
                                        <p:tgtEl>
                                          <p:spTgt spid="28679"/>
                                        </p:tgtEl>
                                        <p:attrNameLst>
                                          <p:attrName>style.visibility</p:attrName>
                                        </p:attrNameLst>
                                      </p:cBhvr>
                                      <p:to>
                                        <p:strVal val="hidden"/>
                                      </p:to>
                                    </p:set>
                                  </p:childTnLst>
                                </p:cTn>
                              </p:par>
                              <p:par>
                                <p:cTn id="76" presetID="21" presetClass="entr" presetSubtype="4" fill="hold" nodeType="withEffect">
                                  <p:stCondLst>
                                    <p:cond delay="1000"/>
                                  </p:stCondLst>
                                  <p:childTnLst>
                                    <p:set>
                                      <p:cBhvr additive="repl">
                                        <p:cTn id="77" dur="1" fill="hold">
                                          <p:stCondLst>
                                            <p:cond delay="0"/>
                                          </p:stCondLst>
                                        </p:cTn>
                                        <p:tgtEl>
                                          <p:spTgt spid="28680"/>
                                        </p:tgtEl>
                                        <p:attrNameLst>
                                          <p:attrName>style.visibility</p:attrName>
                                        </p:attrNameLst>
                                      </p:cBhvr>
                                      <p:to>
                                        <p:strVal val="visible"/>
                                      </p:to>
                                    </p:set>
                                    <p:animEffect transition="in" filter="wheel(4)">
                                      <p:cBhvr additive="repl">
                                        <p:cTn id="78" dur="5000"/>
                                        <p:tgtEl>
                                          <p:spTgt spid="28680"/>
                                        </p:tgtEl>
                                      </p:cBhvr>
                                    </p:animEffect>
                                  </p:childTnLst>
                                </p:cTn>
                              </p:par>
                              <p:par>
                                <p:cTn id="79" presetID="2" presetClass="entr" presetSubtype="3" fill="hold" nodeType="withEffect">
                                  <p:stCondLst>
                                    <p:cond delay="1000"/>
                                  </p:stCondLst>
                                  <p:childTnLst>
                                    <p:set>
                                      <p:cBhvr additive="repl">
                                        <p:cTn id="80" dur="1" fill="hold">
                                          <p:stCondLst>
                                            <p:cond delay="0"/>
                                          </p:stCondLst>
                                        </p:cTn>
                                        <p:tgtEl>
                                          <p:spTgt spid="28680"/>
                                        </p:tgtEl>
                                        <p:attrNameLst>
                                          <p:attrName>style.visibility</p:attrName>
                                        </p:attrNameLst>
                                      </p:cBhvr>
                                      <p:to>
                                        <p:strVal val="visible"/>
                                      </p:to>
                                    </p:set>
                                    <p:anim calcmode="lin" valueType="num">
                                      <p:cBhvr>
                                        <p:cTn id="81" dur="5000" fill="hold"/>
                                        <p:tgtEl>
                                          <p:spTgt spid="28680"/>
                                        </p:tgtEl>
                                        <p:attrNameLst>
                                          <p:attrName>ppt_x</p:attrName>
                                        </p:attrNameLst>
                                      </p:cBhvr>
                                      <p:tavLst>
                                        <p:tav tm="100000">
                                          <p:val>
                                            <p:strVal val="1+#ppt_w/2"/>
                                          </p:val>
                                        </p:tav>
                                        <p:tav>
                                          <p:val>
                                            <p:strVal val="#ppt_x"/>
                                          </p:val>
                                        </p:tav>
                                      </p:tavLst>
                                    </p:anim>
                                    <p:anim calcmode="lin" valueType="num">
                                      <p:cBhvr>
                                        <p:cTn id="82" dur="5000" fill="hold"/>
                                        <p:tgtEl>
                                          <p:spTgt spid="28680"/>
                                        </p:tgtEl>
                                        <p:attrNameLst>
                                          <p:attrName>ppt_y</p:attrName>
                                        </p:attrNameLst>
                                      </p:cBhvr>
                                      <p:tavLst>
                                        <p:tav tm="100000">
                                          <p:val>
                                            <p:strVal val="0-#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698" name="Rectangle 2"/>
          <p:cNvSpPr>
            <a:spLocks noChangeArrowheads="1"/>
          </p:cNvSpPr>
          <p:nvPr/>
        </p:nvSpPr>
        <p:spPr bwMode="auto">
          <a:xfrm>
            <a:off x="3924300" y="188913"/>
            <a:ext cx="52197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El Befreiungshalle (</a:t>
            </a:r>
            <a:r>
              <a:rPr lang="es-ES" sz="1200" b="1" i="1">
                <a:solidFill>
                  <a:srgbClr val="000000"/>
                </a:solidFill>
                <a:latin typeface="Comic Sans MS" pitchFamily="64" charset="0"/>
              </a:rPr>
              <a:t>"Sala de la liberación"</a:t>
            </a:r>
            <a:r>
              <a:rPr lang="es-ES" sz="1200" b="1">
                <a:solidFill>
                  <a:srgbClr val="000000"/>
                </a:solidFill>
                <a:latin typeface="Comic Sans MS" pitchFamily="64" charset="0"/>
              </a:rPr>
              <a:t>) es un monumento histórico clásico sobre el monte Michelsberg en la ciudad de Kelheim, conmemora las victorias durante las Guerras napoleónicas. </a:t>
            </a:r>
          </a:p>
        </p:txBody>
      </p:sp>
    </p:spTree>
  </p:cSld>
  <p:clrMapOvr>
    <a:masterClrMapping/>
  </p:clrMapOvr>
  <p:transition>
    <p:wheel spokes="8"/>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fill="hold" nodeType="clickEffect">
                                  <p:stCondLst>
                                    <p:cond delay="0"/>
                                  </p:stCondLst>
                                  <p:childTnLst>
                                    <p:set>
                                      <p:cBhvr additive="repl">
                                        <p:cTn id="6" dur="1" fill="hold">
                                          <p:stCondLst>
                                            <p:cond delay="0"/>
                                          </p:stCondLst>
                                        </p:cTn>
                                        <p:tgtEl>
                                          <p:spTgt spid="30722"/>
                                        </p:tgtEl>
                                        <p:attrNameLst>
                                          <p:attrName>style.visibility</p:attrName>
                                        </p:attrNameLst>
                                      </p:cBhvr>
                                      <p:to>
                                        <p:strVal val="visible"/>
                                      </p:to>
                                    </p:set>
                                    <p:anim calcmode="lin" valueType="num">
                                      <p:cBhvr additive="repl">
                                        <p:cTn id="7" dur="5000" fill="hold"/>
                                        <p:tgtEl>
                                          <p:spTgt spid="30722"/>
                                        </p:tgtEl>
                                        <p:attrNameLst>
                                          <p:attrName>ppt_w</p:attrName>
                                        </p:attrNameLst>
                                      </p:cBhvr>
                                      <p:tavLst>
                                        <p:tav tm="100000">
                                          <p:val>
                                            <p:strVal val="#ppt_w*0.70"/>
                                          </p:val>
                                        </p:tav>
                                        <p:tav>
                                          <p:val>
                                            <p:strVal val="#ppt_w"/>
                                          </p:val>
                                        </p:tav>
                                      </p:tavLst>
                                    </p:anim>
                                    <p:anim calcmode="lin" valueType="num">
                                      <p:cBhvr additive="repl">
                                        <p:cTn id="8" dur="5000" fill="hold"/>
                                        <p:tgtEl>
                                          <p:spTgt spid="30722"/>
                                        </p:tgtEl>
                                        <p:attrNameLst>
                                          <p:attrName>ppt_h</p:attrName>
                                        </p:attrNameLst>
                                      </p:cBhvr>
                                      <p:tavLst>
                                        <p:tav tm="100000">
                                          <p:val>
                                            <p:strVal val="#ppt_h"/>
                                          </p:val>
                                        </p:tav>
                                        <p:tav>
                                          <p:val>
                                            <p:strVal val="#ppt_h"/>
                                          </p:val>
                                        </p:tav>
                                      </p:tavLst>
                                    </p:anim>
                                    <p:animEffect transition="in" filter="fade">
                                      <p:cBhvr additive="repl">
                                        <p:cTn id="9" dur="5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2888"/>
            <a:ext cx="13687425" cy="64770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746" name="Rectangle 2"/>
          <p:cNvSpPr>
            <a:spLocks noChangeArrowheads="1"/>
          </p:cNvSpPr>
          <p:nvPr/>
        </p:nvSpPr>
        <p:spPr bwMode="auto">
          <a:xfrm>
            <a:off x="0" y="6218238"/>
            <a:ext cx="91440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FFE6C1"/>
                </a:solidFill>
                <a:latin typeface="Comic Sans MS" pitchFamily="64" charset="0"/>
              </a:rPr>
              <a:t>Bamberg es una joya: una ciudad con una magnífica silueta barroca, atravesada por los meandros del río Regnitz. Está marcada por su pasado como pocas ciudades alemanas, aunque están lejos los tiempos en los que fuera ciudad del Emperador o en los que un obispo de Bamberg fuera nombrado Papa.</a:t>
            </a:r>
          </a:p>
        </p:txBody>
      </p:sp>
    </p:spTree>
  </p:cSld>
  <p:clrMapOvr>
    <a:masterClrMapping/>
  </p:clrMapOvr>
  <p:transition>
    <p:pu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path" accel="50000" decel="50000" fill="hold" nodeType="clickEffect">
                                  <p:stCondLst>
                                    <p:cond delay="0"/>
                                  </p:stCondLst>
                                  <p:childTnLst>
                                    <p:animMotion origin="layout" path="M 2.5 -6 -1.48011 -6 L -0.41389 -0.01041" ptsTypes="">
                                      <p:cBhvr additive="repl">
                                        <p:cTn id="6" dur="5000" fill="hold"/>
                                        <p:tgtEl>
                                          <p:spTgt spid="31745"/>
                                        </p:tgtEl>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5" y="771525"/>
            <a:ext cx="9239250" cy="5314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27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cover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fill="hold" nodeType="clickEffect">
                                  <p:stCondLst>
                                    <p:cond delay="0"/>
                                  </p:stCondLst>
                                  <p:childTnLst>
                                    <p:set>
                                      <p:cBhvr additive="repl">
                                        <p:cTn id="6" dur="1" fill="hold">
                                          <p:stCondLst>
                                            <p:cond delay="0"/>
                                          </p:stCondLst>
                                        </p:cTn>
                                        <p:tgtEl>
                                          <p:spTgt spid="32770"/>
                                        </p:tgtEl>
                                        <p:attrNameLst>
                                          <p:attrName>style.visibility</p:attrName>
                                        </p:attrNameLst>
                                      </p:cBhvr>
                                      <p:to>
                                        <p:strVal val="visible"/>
                                      </p:to>
                                    </p:set>
                                    <p:anim calcmode="lin" valueType="num">
                                      <p:cBhvr additive="repl">
                                        <p:cTn id="7" dur="5000" fill="hold"/>
                                        <p:tgtEl>
                                          <p:spTgt spid="32770"/>
                                        </p:tgtEl>
                                        <p:attrNameLst>
                                          <p:attrName>ppt_w</p:attrName>
                                        </p:attrNameLst>
                                      </p:cBhvr>
                                      <p:tavLst>
                                        <p:tav tm="100000">
                                          <p:val>
                                            <p:fltVal val="0"/>
                                          </p:val>
                                        </p:tav>
                                        <p:tav>
                                          <p:val>
                                            <p:strVal val="#ppt_w"/>
                                          </p:val>
                                        </p:tav>
                                      </p:tavLst>
                                    </p:anim>
                                    <p:anim calcmode="lin" valueType="num">
                                      <p:cBhvr additive="repl">
                                        <p:cTn id="8" dur="5000" fill="hold"/>
                                        <p:tgtEl>
                                          <p:spTgt spid="32770"/>
                                        </p:tgtEl>
                                        <p:attrNameLst>
                                          <p:attrName>ppt_h</p:attrName>
                                        </p:attrNameLst>
                                      </p:cBhvr>
                                      <p:tavLst>
                                        <p:tav tm="100000">
                                          <p:val>
                                            <p:fltVal val="0"/>
                                          </p:val>
                                        </p:tav>
                                        <p:tav>
                                          <p:val>
                                            <p:strVal val="#ppt_h"/>
                                          </p:val>
                                        </p:tav>
                                      </p:tavLst>
                                    </p:anim>
                                    <p:animEffect transition="in" filter="fade">
                                      <p:cBhvr additive="repl">
                                        <p:cTn id="9" dur="5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3794" name="Text Box 2"/>
          <p:cNvSpPr txBox="1">
            <a:spLocks noChangeArrowheads="1"/>
          </p:cNvSpPr>
          <p:nvPr/>
        </p:nvSpPr>
        <p:spPr bwMode="auto">
          <a:xfrm>
            <a:off x="6804025" y="250825"/>
            <a:ext cx="1655763"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spcBef>
                <a:spcPts val="750"/>
              </a:spcBef>
              <a:buClrTx/>
              <a:buFontTx/>
              <a:buNone/>
            </a:pPr>
            <a:r>
              <a:rPr lang="es-ES" sz="1200" b="1">
                <a:latin typeface="Comic Sans MS" pitchFamily="64" charset="0"/>
              </a:rPr>
              <a:t>Ayuntamiento</a:t>
            </a:r>
          </a:p>
        </p:txBody>
      </p:sp>
      <p:pic>
        <p:nvPicPr>
          <p:cNvPr id="337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925"/>
            <a:ext cx="9144000" cy="69278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37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xit" fill="hold" nodeType="clickEffect">
                                  <p:stCondLst>
                                    <p:cond delay="0"/>
                                  </p:stCondLst>
                                  <p:childTnLst>
                                    <p:anim calcmode="lin" valueType="num">
                                      <p:cBhvr additive="repl">
                                        <p:cTn id="6" dur="5000" fill="hold"/>
                                        <p:tgtEl>
                                          <p:spTgt spid="33793"/>
                                        </p:tgtEl>
                                        <p:attrNameLst>
                                          <p:attrName>ppt_x</p:attrName>
                                        </p:attrNameLst>
                                      </p:cBhvr>
                                      <p:tavLst>
                                        <p:tav tm="100000">
                                          <p:val>
                                            <p:strVal val="#ppt_x"/>
                                          </p:val>
                                        </p:tav>
                                        <p:tav>
                                          <p:val>
                                            <p:strVal val="#ppt_x-.2"/>
                                          </p:val>
                                        </p:tav>
                                      </p:tavLst>
                                    </p:anim>
                                    <p:anim calcmode="lin" valueType="num">
                                      <p:cBhvr additive="repl">
                                        <p:cTn id="7" dur="5000" fill="hold"/>
                                        <p:tgtEl>
                                          <p:spTgt spid="33793"/>
                                        </p:tgtEl>
                                        <p:attrNameLst>
                                          <p:attrName>ppt_y</p:attrName>
                                        </p:attrNameLst>
                                      </p:cBhvr>
                                      <p:tavLst>
                                        <p:tav tm="100000">
                                          <p:val>
                                            <p:strVal val="#ppt_y"/>
                                          </p:val>
                                        </p:tav>
                                        <p:tav>
                                          <p:val>
                                            <p:strVal val="#ppt_y"/>
                                          </p:val>
                                        </p:tav>
                                      </p:tavLst>
                                    </p:anim>
                                    <p:animEffect transition="out" filter="fade">
                                      <p:cBhvr additive="repl">
                                        <p:cTn id="8" dur="5000"/>
                                        <p:tgtEl>
                                          <p:spTgt spid="33793"/>
                                        </p:tgtEl>
                                      </p:cBhvr>
                                    </p:animEffect>
                                    <p:set>
                                      <p:cBhvr additive="repl">
                                        <p:cTn id="9" dur="1" fill="hold">
                                          <p:stCondLst>
                                            <p:cond delay="0"/>
                                          </p:stCondLst>
                                        </p:cTn>
                                        <p:tgtEl>
                                          <p:spTgt spid="33793"/>
                                        </p:tgtEl>
                                        <p:attrNameLst>
                                          <p:attrName>style.visibility</p:attrName>
                                        </p:attrNameLst>
                                      </p:cBhvr>
                                      <p:to>
                                        <p:strVal val="hidden"/>
                                      </p:to>
                                    </p:set>
                                  </p:childTnLst>
                                </p:cTn>
                              </p:par>
                              <p:par>
                                <p:cTn id="10" presetID="15" presetClass="entr" fill="hold" nodeType="withEffect">
                                  <p:stCondLst>
                                    <p:cond delay="1000"/>
                                  </p:stCondLst>
                                  <p:childTnLst>
                                    <p:set>
                                      <p:cBhvr additive="repl">
                                        <p:cTn id="11" dur="1" fill="hold">
                                          <p:stCondLst>
                                            <p:cond delay="0"/>
                                          </p:stCondLst>
                                        </p:cTn>
                                        <p:tgtEl>
                                          <p:spTgt spid="33795"/>
                                        </p:tgtEl>
                                        <p:attrNameLst>
                                          <p:attrName>style.visibility</p:attrName>
                                        </p:attrNameLst>
                                      </p:cBhvr>
                                      <p:to>
                                        <p:strVal val="visible"/>
                                      </p:to>
                                    </p:set>
                                    <p:anim calcmode="lin" valueType="num">
                                      <p:cBhvr additive="repl">
                                        <p:cTn id="12" dur="5000" fill="hold"/>
                                        <p:tgtEl>
                                          <p:spTgt spid="33795"/>
                                        </p:tgtEl>
                                        <p:attrNameLst>
                                          <p:attrName>ppt_w</p:attrName>
                                        </p:attrNameLst>
                                      </p:cBhvr>
                                      <p:tavLst>
                                        <p:tav tm="100000">
                                          <p:val>
                                            <p:fltVal val="0"/>
                                          </p:val>
                                        </p:tav>
                                        <p:tav>
                                          <p:val>
                                            <p:strVal val="#ppt_w"/>
                                          </p:val>
                                        </p:tav>
                                      </p:tavLst>
                                    </p:anim>
                                    <p:anim calcmode="lin" valueType="num">
                                      <p:cBhvr additive="repl">
                                        <p:cTn id="13" dur="5000" fill="hold"/>
                                        <p:tgtEl>
                                          <p:spTgt spid="33795"/>
                                        </p:tgtEl>
                                        <p:attrNameLst>
                                          <p:attrName>ppt_h</p:attrName>
                                        </p:attrNameLst>
                                      </p:cBhvr>
                                      <p:tavLst>
                                        <p:tav tm="100000">
                                          <p:val>
                                            <p:fltVal val="0"/>
                                          </p:val>
                                        </p:tav>
                                        <p:tav>
                                          <p:val>
                                            <p:strVal val="#ppt_h"/>
                                          </p:val>
                                        </p:tav>
                                      </p:tavLst>
                                    </p:anim>
                                    <p:anim calcmode="lin" valueType="num">
                                      <p:cBhvr additive="repl">
                                        <p:cTn id="14" dur="5000" fill="hold"/>
                                        <p:tgtEl>
                                          <p:spTgt spid="33795"/>
                                        </p:tgtEl>
                                        <p:attrNameLst>
                                          <p:attrName>ppt_x</p:attrName>
                                        </p:attrNameLst>
                                      </p:cBhvr>
                                      <p:tavLst>
                                        <p:tav tm="0" fmla="#ppt_x+(cos(-2*pi*(1-$))*-#ppt_x-sin(-2*pi*(1-$))*(1-#ppt_y))*(1-$)">
                                          <p:val>
                                            <p:fltVal val="0"/>
                                          </p:val>
                                        </p:tav>
                                        <p:tav tm="100000">
                                          <p:val>
                                            <p:fltVal val="1"/>
                                          </p:val>
                                        </p:tav>
                                      </p:tavLst>
                                    </p:anim>
                                    <p:anim calcmode="lin" valueType="num">
                                      <p:cBhvr additive="repl">
                                        <p:cTn id="15" dur="5000" fill="hold"/>
                                        <p:tgtEl>
                                          <p:spTgt spid="3379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5" presetClass="exit" fill="hold" nodeType="clickEffect">
                                  <p:stCondLst>
                                    <p:cond delay="1000"/>
                                  </p:stCondLst>
                                  <p:childTnLst>
                                    <p:anim calcmode="lin" valueType="num">
                                      <p:cBhvr additive="repl">
                                        <p:cTn id="19" dur="5000" fill="hold"/>
                                        <p:tgtEl>
                                          <p:spTgt spid="33795"/>
                                        </p:tgtEl>
                                        <p:attrNameLst>
                                          <p:attrName>ppt_w</p:attrName>
                                        </p:attrNameLst>
                                      </p:cBhvr>
                                      <p:tavLst>
                                        <p:tav tm="100000">
                                          <p:val>
                                            <p:strVal val="#ppt_w"/>
                                          </p:val>
                                        </p:tav>
                                        <p:tav>
                                          <p:val>
                                            <p:fltVal val="0"/>
                                          </p:val>
                                        </p:tav>
                                      </p:tavLst>
                                    </p:anim>
                                    <p:anim calcmode="lin" valueType="num">
                                      <p:cBhvr additive="repl">
                                        <p:cTn id="20" dur="5000" fill="hold"/>
                                        <p:tgtEl>
                                          <p:spTgt spid="33795"/>
                                        </p:tgtEl>
                                        <p:attrNameLst>
                                          <p:attrName>ppt_h</p:attrName>
                                        </p:attrNameLst>
                                      </p:cBhvr>
                                      <p:tavLst>
                                        <p:tav tm="100000">
                                          <p:val>
                                            <p:strVal val="#ppt_h"/>
                                          </p:val>
                                        </p:tav>
                                        <p:tav>
                                          <p:val>
                                            <p:fltVal val="0"/>
                                          </p:val>
                                        </p:tav>
                                      </p:tavLst>
                                    </p:anim>
                                    <p:anim calcmode="lin" valueType="num">
                                      <p:cBhvr additive="repl">
                                        <p:cTn id="21" dur="5000" fill="hold"/>
                                        <p:tgtEl>
                                          <p:spTgt spid="33795"/>
                                        </p:tgtEl>
                                        <p:attrNameLst>
                                          <p:attrName>ppt_x</p:attrName>
                                        </p:attrNameLst>
                                      </p:cBhvr>
                                      <p:tavLst>
                                        <p:tav tm="5000">
                                          <p:val>
                                            <p:strVal val="#ppt_x"/>
                                          </p:val>
                                        </p:tav>
                                        <p:tav tm="10000">
                                          <p:val>
                                            <p:strVal val="#ppt_x+-0.0500*(#ppt_x*0.9511+(1-#ppt_y)*0.3090)"/>
                                          </p:val>
                                        </p:tav>
                                        <p:tav tm="15000">
                                          <p:val>
                                            <p:strVal val="#ppt_x+-0.1000*(#ppt_x*0.8090+(1-#ppt_y)*0.5878)"/>
                                          </p:val>
                                        </p:tav>
                                        <p:tav tm="20000">
                                          <p:val>
                                            <p:strVal val="#ppt_x+-0.1500*(#ppt_x*0.5878+(1-#ppt_y)*0.8090)"/>
                                          </p:val>
                                        </p:tav>
                                        <p:tav tm="25000">
                                          <p:val>
                                            <p:strVal val="#ppt_x+-0.2000*(#ppt_x*0.3090+(1-#ppt_y)*0.9511)"/>
                                          </p:val>
                                        </p:tav>
                                        <p:tav tm="30000">
                                          <p:val>
                                            <p:strVal val="#ppt_x+-0.2500*(#ppt_x*-0.0000+(1-#ppt_y)*1.0000)"/>
                                          </p:val>
                                        </p:tav>
                                        <p:tav tm="35000">
                                          <p:val>
                                            <p:strVal val="#ppt_x+-0.3000*(#ppt_x*-0.3090+(1-#ppt_y)*0.9511)"/>
                                          </p:val>
                                        </p:tav>
                                        <p:tav tm="40000">
                                          <p:val>
                                            <p:strVal val="#ppt_x+-0.3500*(#ppt_x*-0.5878+(1-#ppt_y)*0.8090)"/>
                                          </p:val>
                                        </p:tav>
                                        <p:tav tm="45000">
                                          <p:val>
                                            <p:strVal val="#ppt_x+-0.4000*(#ppt_x*-0.8090+(1-#ppt_y)*0.5878)"/>
                                          </p:val>
                                        </p:tav>
                                        <p:tav tm="50000">
                                          <p:val>
                                            <p:strVal val="#ppt_x+-0.4500*(#ppt_x*-0.9511+(1-#ppt_y)*0.3090)"/>
                                          </p:val>
                                        </p:tav>
                                        <p:tav tm="55000">
                                          <p:val>
                                            <p:strVal val="#ppt_x+-0.5000*(#ppt_x*-1.0000+(1-#ppt_y)*-0.0000)"/>
                                          </p:val>
                                        </p:tav>
                                        <p:tav tm="60000">
                                          <p:val>
                                            <p:strVal val="#ppt_x+-0.5500*(#ppt_x*-0.9511+(1-#ppt_y)*-0.3090)"/>
                                          </p:val>
                                        </p:tav>
                                        <p:tav tm="65000">
                                          <p:val>
                                            <p:strVal val="#ppt_x+-0.6000*(#ppt_x*-0.8090+(1-#ppt_y)*-0.5878)"/>
                                          </p:val>
                                        </p:tav>
                                        <p:tav tm="70000">
                                          <p:val>
                                            <p:strVal val="#ppt_x+-0.6500*(#ppt_x*-0.5878+(1-#ppt_y)*-0.8090)"/>
                                          </p:val>
                                        </p:tav>
                                        <p:tav tm="75000">
                                          <p:val>
                                            <p:strVal val="#ppt_x+-0.7000*(#ppt_x*-0.3090+(1-#ppt_y)*-0.9511)"/>
                                          </p:val>
                                        </p:tav>
                                        <p:tav tm="80000">
                                          <p:val>
                                            <p:strVal val="#ppt_x+-0.7500*(#ppt_x*0.0000+(1-#ppt_y)*-1.0000)"/>
                                          </p:val>
                                        </p:tav>
                                        <p:tav tm="85000">
                                          <p:val>
                                            <p:strVal val="#ppt_x+-0.8000*(#ppt_x*0.3090+(1-#ppt_y)*-0.9511)"/>
                                          </p:val>
                                        </p:tav>
                                        <p:tav tm="90000">
                                          <p:val>
                                            <p:strVal val="#ppt_x+-0.8500*(#ppt_x*0.5878+(1-#ppt_y)*-0.8090)"/>
                                          </p:val>
                                        </p:tav>
                                        <p:tav tm="95000">
                                          <p:val>
                                            <p:strVal val="#ppt_x+-0.9000*(#ppt_x*0.8090+(1-#ppt_y)*-0.5878)"/>
                                          </p:val>
                                        </p:tav>
                                        <p:tav tm="100000">
                                          <p:val>
                                            <p:strVal val="#ppt_x+-0.9500*(#ppt_x*0.9511+(1-#ppt_y)*-0.3090)"/>
                                          </p:val>
                                        </p:tav>
                                        <p:tav>
                                          <p:val>
                                            <p:strVal val="#ppt_x+-1.0000*(#ppt_x*1.0000+(1-#ppt_y)*0.0000)"/>
                                          </p:val>
                                        </p:tav>
                                      </p:tavLst>
                                    </p:anim>
                                    <p:anim calcmode="lin" valueType="num">
                                      <p:cBhvr additive="repl">
                                        <p:cTn id="22" dur="5000" fill="hold"/>
                                        <p:tgtEl>
                                          <p:spTgt spid="33795"/>
                                        </p:tgtEl>
                                        <p:attrNameLst>
                                          <p:attrName>ppt_y</p:attrName>
                                        </p:attrNameLst>
                                      </p:cBhvr>
                                      <p:tavLst>
                                        <p:tav tm="5000">
                                          <p:val>
                                            <p:strVal val="#ppt_y"/>
                                          </p:val>
                                        </p:tav>
                                        <p:tav tm="10000">
                                          <p:val>
                                            <p:strVal val="#ppt_y+-0.0500*(#ppt_x*0.3090-(1-#ppt_y)*0.9511)"/>
                                          </p:val>
                                        </p:tav>
                                        <p:tav tm="15000">
                                          <p:val>
                                            <p:strVal val="#ppt_y+-0.1000*(#ppt_x*0.5878-(1-#ppt_y)*0.8090)"/>
                                          </p:val>
                                        </p:tav>
                                        <p:tav tm="20000">
                                          <p:val>
                                            <p:strVal val="#ppt_y+-0.1500*(#ppt_x*0.8090-(1-#ppt_y)*0.5878)"/>
                                          </p:val>
                                        </p:tav>
                                        <p:tav tm="25000">
                                          <p:val>
                                            <p:strVal val="#ppt_y+-0.2000*(#ppt_x*0.9511-(1-#ppt_y)*0.3090)"/>
                                          </p:val>
                                        </p:tav>
                                        <p:tav tm="30000">
                                          <p:val>
                                            <p:strVal val="#ppt_y+-0.2500*(#ppt_x*1.0000-(1-#ppt_y)*-0.0000)"/>
                                          </p:val>
                                        </p:tav>
                                        <p:tav tm="35000">
                                          <p:val>
                                            <p:strVal val="#ppt_y+-0.3000*(#ppt_x*0.9511-(1-#ppt_y)*-0.3090)"/>
                                          </p:val>
                                        </p:tav>
                                        <p:tav tm="40000">
                                          <p:val>
                                            <p:strVal val="#ppt_y+-0.3500*(#ppt_x*0.8090-(1-#ppt_y)*-0.5878)"/>
                                          </p:val>
                                        </p:tav>
                                        <p:tav tm="45000">
                                          <p:val>
                                            <p:strVal val="#ppt_y+-0.4000*(#ppt_x*0.5878-(1-#ppt_y)*-0.8090)"/>
                                          </p:val>
                                        </p:tav>
                                        <p:tav tm="50000">
                                          <p:val>
                                            <p:strVal val="#ppt_y+-0.4500*(#ppt_x*0.3090-(1-#ppt_y)*-0.9511)"/>
                                          </p:val>
                                        </p:tav>
                                        <p:tav tm="55000">
                                          <p:val>
                                            <p:strVal val="#ppt_y+-0.5000*(#ppt_x*-0.0000-(1-#ppt_y)*-1.0000)"/>
                                          </p:val>
                                        </p:tav>
                                        <p:tav tm="60000">
                                          <p:val>
                                            <p:strVal val="#ppt_y+-0.5500*(#ppt_x*-0.3090-(1-#ppt_y)*-0.9511)"/>
                                          </p:val>
                                        </p:tav>
                                        <p:tav tm="65000">
                                          <p:val>
                                            <p:strVal val="#ppt_y+-0.6000*(#ppt_x*-0.5878-(1-#ppt_y)*-0.8090)"/>
                                          </p:val>
                                        </p:tav>
                                        <p:tav tm="70000">
                                          <p:val>
                                            <p:strVal val="#ppt_y+-0.6500*(#ppt_x*-0.8090-(1-#ppt_y)*-0.5878)"/>
                                          </p:val>
                                        </p:tav>
                                        <p:tav tm="75000">
                                          <p:val>
                                            <p:strVal val="#ppt_y+-0.7000*(#ppt_x*-0.9511-(1-#ppt_y)*-0.3090)"/>
                                          </p:val>
                                        </p:tav>
                                        <p:tav tm="80000">
                                          <p:val>
                                            <p:strVal val="#ppt_y+-0.7500*(#ppt_x*-1.0000-(1-#ppt_y)*0.0000)"/>
                                          </p:val>
                                        </p:tav>
                                        <p:tav tm="85000">
                                          <p:val>
                                            <p:strVal val="#ppt_y+-0.8000*(#ppt_x*-0.9511-(1-#ppt_y)*0.3090)"/>
                                          </p:val>
                                        </p:tav>
                                        <p:tav tm="90000">
                                          <p:val>
                                            <p:strVal val="#ppt_y+-0.8500*(#ppt_x*-0.8090-(1-#ppt_y)*0.5878)"/>
                                          </p:val>
                                        </p:tav>
                                        <p:tav tm="95000">
                                          <p:val>
                                            <p:strVal val="#ppt_y+-0.9000*(#ppt_x*-0.5878-(1-#ppt_y)*0.8090)"/>
                                          </p:val>
                                        </p:tav>
                                        <p:tav tm="100000">
                                          <p:val>
                                            <p:strVal val="#ppt_y+-0.9500*(#ppt_x*-0.3090-(1-#ppt_y)*0.9511)"/>
                                          </p:val>
                                        </p:tav>
                                        <p:tav>
                                          <p:val>
                                            <p:strVal val="#ppt_y+-1.0000*(#ppt_x*0.0000-(1-#ppt_y)*1.0000)"/>
                                          </p:val>
                                        </p:tav>
                                      </p:tavLst>
                                    </p:anim>
                                    <p:set>
                                      <p:cBhvr additive="repl">
                                        <p:cTn id="23" dur="1" fill="hold">
                                          <p:stCondLst>
                                            <p:cond delay="0"/>
                                          </p:stCondLst>
                                        </p:cTn>
                                        <p:tgtEl>
                                          <p:spTgt spid="33795"/>
                                        </p:tgtEl>
                                        <p:attrNameLst>
                                          <p:attrName>style.visibility</p:attrName>
                                        </p:attrNameLst>
                                      </p:cBhvr>
                                      <p:to>
                                        <p:strVal val="hidden"/>
                                      </p:to>
                                    </p:set>
                                  </p:childTnLst>
                                </p:cTn>
                              </p:par>
                              <p:par>
                                <p:cTn id="24" presetID="18" presetClass="entr" presetSubtype="6" fill="hold" nodeType="withEffect">
                                  <p:stCondLst>
                                    <p:cond delay="1000"/>
                                  </p:stCondLst>
                                  <p:childTnLst>
                                    <p:set>
                                      <p:cBhvr additive="repl">
                                        <p:cTn id="25" dur="1" fill="hold">
                                          <p:stCondLst>
                                            <p:cond delay="0"/>
                                          </p:stCondLst>
                                        </p:cTn>
                                        <p:tgtEl>
                                          <p:spTgt spid="33796"/>
                                        </p:tgtEl>
                                        <p:attrNameLst>
                                          <p:attrName>style.visibility</p:attrName>
                                        </p:attrNameLst>
                                      </p:cBhvr>
                                      <p:to>
                                        <p:strVal val="visible"/>
                                      </p:to>
                                    </p:set>
                                    <p:animEffect transition="in" filter="strips(downRight)">
                                      <p:cBhvr additive="repl">
                                        <p:cTn id="26" dur="50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481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2238"/>
            <a:ext cx="9144000" cy="69802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48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81050"/>
            <a:ext cx="9144000" cy="6076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481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71450"/>
            <a:ext cx="9144000" cy="7029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482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482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25400"/>
            <a:ext cx="9144000" cy="6908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4822"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4" fill="hold" nodeType="clickEffect">
                                  <p:stCondLst>
                                    <p:cond delay="0"/>
                                  </p:stCondLst>
                                  <p:childTnLst>
                                    <p:anim calcmode="lin" valueType="num">
                                      <p:cBhvr additive="repl">
                                        <p:cTn id="6" dur="5000" fill="hold"/>
                                        <p:tgtEl>
                                          <p:spTgt spid="34817"/>
                                        </p:tgtEl>
                                        <p:attrNameLst>
                                          <p:attrName>ppt_x</p:attrName>
                                        </p:attrNameLst>
                                      </p:cBhvr>
                                      <p:tavLst>
                                        <p:tav tm="100000">
                                          <p:val>
                                            <p:strVal val="#ppt_x"/>
                                          </p:val>
                                        </p:tav>
                                        <p:tav>
                                          <p:val>
                                            <p:strVal val="#ppt_x"/>
                                          </p:val>
                                        </p:tav>
                                      </p:tavLst>
                                    </p:anim>
                                    <p:anim calcmode="lin" valueType="num">
                                      <p:cBhvr additive="repl">
                                        <p:cTn id="7" dur="5000" fill="hold"/>
                                        <p:tgtEl>
                                          <p:spTgt spid="34817"/>
                                        </p:tgtEl>
                                        <p:attrNameLst>
                                          <p:attrName>ppt_y</p:attrName>
                                        </p:attrNameLst>
                                      </p:cBhvr>
                                      <p:tavLst>
                                        <p:tav tm="100000">
                                          <p:val>
                                            <p:strVal val="#ppt_y"/>
                                          </p:val>
                                        </p:tav>
                                        <p:tav>
                                          <p:val>
                                            <p:strVal val="#ppt_y+#ppt_h/2"/>
                                          </p:val>
                                        </p:tav>
                                      </p:tavLst>
                                    </p:anim>
                                    <p:anim calcmode="lin" valueType="num">
                                      <p:cBhvr additive="repl">
                                        <p:cTn id="8" dur="5000" fill="hold"/>
                                        <p:tgtEl>
                                          <p:spTgt spid="34817"/>
                                        </p:tgtEl>
                                        <p:attrNameLst>
                                          <p:attrName>ppt_w</p:attrName>
                                        </p:attrNameLst>
                                      </p:cBhvr>
                                      <p:tavLst>
                                        <p:tav tm="100000">
                                          <p:val>
                                            <p:strVal val="#ppt_w"/>
                                          </p:val>
                                        </p:tav>
                                        <p:tav>
                                          <p:val>
                                            <p:strVal val="#ppt_w"/>
                                          </p:val>
                                        </p:tav>
                                      </p:tavLst>
                                    </p:anim>
                                    <p:anim calcmode="lin" valueType="num">
                                      <p:cBhvr additive="repl">
                                        <p:cTn id="9" dur="5000" fill="hold"/>
                                        <p:tgtEl>
                                          <p:spTgt spid="34817"/>
                                        </p:tgtEl>
                                        <p:attrNameLst>
                                          <p:attrName>ppt_h</p:attrName>
                                        </p:attrNameLst>
                                      </p:cBhvr>
                                      <p:tavLst>
                                        <p:tav tm="100000">
                                          <p:val>
                                            <p:strVal val="#ppt_h"/>
                                          </p:val>
                                        </p:tav>
                                        <p:tav>
                                          <p:val>
                                            <p:fltVal val="0"/>
                                          </p:val>
                                        </p:tav>
                                      </p:tavLst>
                                    </p:anim>
                                    <p:set>
                                      <p:cBhvr additive="repl">
                                        <p:cTn id="10" dur="1" fill="hold">
                                          <p:stCondLst>
                                            <p:cond delay="0"/>
                                          </p:stCondLst>
                                        </p:cTn>
                                        <p:tgtEl>
                                          <p:spTgt spid="34817"/>
                                        </p:tgtEl>
                                        <p:attrNameLst>
                                          <p:attrName>style.visibility</p:attrName>
                                        </p:attrNameLst>
                                      </p:cBhvr>
                                      <p:to>
                                        <p:strVal val="hidden"/>
                                      </p:to>
                                    </p:set>
                                  </p:childTnLst>
                                </p:cTn>
                              </p:par>
                              <p:par>
                                <p:cTn id="11" presetID="17" presetClass="entr" presetSubtype="1" fill="hold" nodeType="withEffect">
                                  <p:stCondLst>
                                    <p:cond delay="1000"/>
                                  </p:stCondLst>
                                  <p:childTnLst>
                                    <p:set>
                                      <p:cBhvr additive="repl">
                                        <p:cTn id="12" dur="1" fill="hold">
                                          <p:stCondLst>
                                            <p:cond delay="0"/>
                                          </p:stCondLst>
                                        </p:cTn>
                                        <p:tgtEl>
                                          <p:spTgt spid="34818"/>
                                        </p:tgtEl>
                                        <p:attrNameLst>
                                          <p:attrName>style.visibility</p:attrName>
                                        </p:attrNameLst>
                                      </p:cBhvr>
                                      <p:to>
                                        <p:strVal val="visible"/>
                                      </p:to>
                                    </p:set>
                                    <p:anim calcmode="lin" valueType="num">
                                      <p:cBhvr additive="repl">
                                        <p:cTn id="13" dur="5000" fill="hold"/>
                                        <p:tgtEl>
                                          <p:spTgt spid="34818"/>
                                        </p:tgtEl>
                                        <p:attrNameLst>
                                          <p:attrName>ppt_x</p:attrName>
                                        </p:attrNameLst>
                                      </p:cBhvr>
                                      <p:tavLst>
                                        <p:tav tm="100000">
                                          <p:val>
                                            <p:strVal val="#ppt_x"/>
                                          </p:val>
                                        </p:tav>
                                        <p:tav>
                                          <p:val>
                                            <p:strVal val="#ppt_x"/>
                                          </p:val>
                                        </p:tav>
                                      </p:tavLst>
                                    </p:anim>
                                    <p:anim calcmode="lin" valueType="num">
                                      <p:cBhvr additive="repl">
                                        <p:cTn id="14" dur="5000" fill="hold"/>
                                        <p:tgtEl>
                                          <p:spTgt spid="34818"/>
                                        </p:tgtEl>
                                        <p:attrNameLst>
                                          <p:attrName>ppt_y</p:attrName>
                                        </p:attrNameLst>
                                      </p:cBhvr>
                                      <p:tavLst>
                                        <p:tav tm="100000">
                                          <p:val>
                                            <p:strVal val="#ppt_y-#ppt_h/2"/>
                                          </p:val>
                                        </p:tav>
                                        <p:tav>
                                          <p:val>
                                            <p:strVal val="#ppt_y"/>
                                          </p:val>
                                        </p:tav>
                                      </p:tavLst>
                                    </p:anim>
                                    <p:anim calcmode="lin" valueType="num">
                                      <p:cBhvr additive="repl">
                                        <p:cTn id="15" dur="5000" fill="hold"/>
                                        <p:tgtEl>
                                          <p:spTgt spid="34818"/>
                                        </p:tgtEl>
                                        <p:attrNameLst>
                                          <p:attrName>ppt_w</p:attrName>
                                        </p:attrNameLst>
                                      </p:cBhvr>
                                      <p:tavLst>
                                        <p:tav tm="100000">
                                          <p:val>
                                            <p:strVal val="#ppt_w"/>
                                          </p:val>
                                        </p:tav>
                                        <p:tav>
                                          <p:val>
                                            <p:strVal val="#ppt_w"/>
                                          </p:val>
                                        </p:tav>
                                      </p:tavLst>
                                    </p:anim>
                                    <p:anim calcmode="lin" valueType="num">
                                      <p:cBhvr additive="repl">
                                        <p:cTn id="16" dur="5000" fill="hold"/>
                                        <p:tgtEl>
                                          <p:spTgt spid="34818"/>
                                        </p:tgtEl>
                                        <p:attrNameLst>
                                          <p:attrName>ppt_h</p:attrName>
                                        </p:attrNameLst>
                                      </p:cBhvr>
                                      <p:tavLst>
                                        <p:tav tm="100000">
                                          <p:val>
                                            <p:fltVal val="0"/>
                                          </p:val>
                                        </p:tav>
                                        <p:tav>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7" presetClass="exit" presetSubtype="8" fill="hold" nodeType="clickEffect">
                                  <p:stCondLst>
                                    <p:cond delay="1000"/>
                                  </p:stCondLst>
                                  <p:childTnLst>
                                    <p:anim calcmode="lin" valueType="num">
                                      <p:cBhvr additive="repl">
                                        <p:cTn id="20" dur="5000" fill="hold"/>
                                        <p:tgtEl>
                                          <p:spTgt spid="34818"/>
                                        </p:tgtEl>
                                        <p:attrNameLst>
                                          <p:attrName>ppt_x</p:attrName>
                                        </p:attrNameLst>
                                      </p:cBhvr>
                                      <p:tavLst>
                                        <p:tav tm="100000">
                                          <p:val>
                                            <p:strVal val="#ppt_x"/>
                                          </p:val>
                                        </p:tav>
                                        <p:tav>
                                          <p:val>
                                            <p:strVal val="#ppt_x-#ppt_w/2"/>
                                          </p:val>
                                        </p:tav>
                                      </p:tavLst>
                                    </p:anim>
                                    <p:anim calcmode="lin" valueType="num">
                                      <p:cBhvr additive="repl">
                                        <p:cTn id="21" dur="5000" fill="hold"/>
                                        <p:tgtEl>
                                          <p:spTgt spid="34818"/>
                                        </p:tgtEl>
                                        <p:attrNameLst>
                                          <p:attrName>ppt_y</p:attrName>
                                        </p:attrNameLst>
                                      </p:cBhvr>
                                      <p:tavLst>
                                        <p:tav tm="100000">
                                          <p:val>
                                            <p:strVal val="#ppt_y"/>
                                          </p:val>
                                        </p:tav>
                                        <p:tav>
                                          <p:val>
                                            <p:strVal val="#ppt_y"/>
                                          </p:val>
                                        </p:tav>
                                      </p:tavLst>
                                    </p:anim>
                                    <p:anim calcmode="lin" valueType="num">
                                      <p:cBhvr additive="repl">
                                        <p:cTn id="22" dur="5000" fill="hold"/>
                                        <p:tgtEl>
                                          <p:spTgt spid="34818"/>
                                        </p:tgtEl>
                                        <p:attrNameLst>
                                          <p:attrName>ppt_w</p:attrName>
                                        </p:attrNameLst>
                                      </p:cBhvr>
                                      <p:tavLst>
                                        <p:tav tm="100000">
                                          <p:val>
                                            <p:strVal val="#ppt_w"/>
                                          </p:val>
                                        </p:tav>
                                        <p:tav>
                                          <p:val>
                                            <p:fltVal val="0"/>
                                          </p:val>
                                        </p:tav>
                                      </p:tavLst>
                                    </p:anim>
                                    <p:anim calcmode="lin" valueType="num">
                                      <p:cBhvr additive="repl">
                                        <p:cTn id="23" dur="5000" fill="hold"/>
                                        <p:tgtEl>
                                          <p:spTgt spid="34818"/>
                                        </p:tgtEl>
                                        <p:attrNameLst>
                                          <p:attrName>ppt_h</p:attrName>
                                        </p:attrNameLst>
                                      </p:cBhvr>
                                      <p:tavLst>
                                        <p:tav tm="100000">
                                          <p:val>
                                            <p:strVal val="#ppt_h"/>
                                          </p:val>
                                        </p:tav>
                                        <p:tav>
                                          <p:val>
                                            <p:strVal val="#ppt_h"/>
                                          </p:val>
                                        </p:tav>
                                      </p:tavLst>
                                    </p:anim>
                                    <p:set>
                                      <p:cBhvr additive="repl">
                                        <p:cTn id="24" dur="1" fill="hold">
                                          <p:stCondLst>
                                            <p:cond delay="0"/>
                                          </p:stCondLst>
                                        </p:cTn>
                                        <p:tgtEl>
                                          <p:spTgt spid="34818"/>
                                        </p:tgtEl>
                                        <p:attrNameLst>
                                          <p:attrName>style.visibility</p:attrName>
                                        </p:attrNameLst>
                                      </p:cBhvr>
                                      <p:to>
                                        <p:strVal val="hidden"/>
                                      </p:to>
                                    </p:set>
                                  </p:childTnLst>
                                </p:cTn>
                              </p:par>
                              <p:par>
                                <p:cTn id="25" presetID="17" presetClass="entr" presetSubtype="2" fill="hold" nodeType="withEffect">
                                  <p:stCondLst>
                                    <p:cond delay="1000"/>
                                  </p:stCondLst>
                                  <p:childTnLst>
                                    <p:set>
                                      <p:cBhvr additive="repl">
                                        <p:cTn id="26" dur="1" fill="hold">
                                          <p:stCondLst>
                                            <p:cond delay="0"/>
                                          </p:stCondLst>
                                        </p:cTn>
                                        <p:tgtEl>
                                          <p:spTgt spid="34819"/>
                                        </p:tgtEl>
                                        <p:attrNameLst>
                                          <p:attrName>style.visibility</p:attrName>
                                        </p:attrNameLst>
                                      </p:cBhvr>
                                      <p:to>
                                        <p:strVal val="visible"/>
                                      </p:to>
                                    </p:set>
                                    <p:anim calcmode="lin" valueType="num">
                                      <p:cBhvr additive="repl">
                                        <p:cTn id="27" dur="5000" fill="hold"/>
                                        <p:tgtEl>
                                          <p:spTgt spid="34819"/>
                                        </p:tgtEl>
                                        <p:attrNameLst>
                                          <p:attrName>ppt_x</p:attrName>
                                        </p:attrNameLst>
                                      </p:cBhvr>
                                      <p:tavLst>
                                        <p:tav tm="100000">
                                          <p:val>
                                            <p:strVal val="#ppt_x+#ppt_w/2"/>
                                          </p:val>
                                        </p:tav>
                                        <p:tav>
                                          <p:val>
                                            <p:strVal val="#ppt_x"/>
                                          </p:val>
                                        </p:tav>
                                      </p:tavLst>
                                    </p:anim>
                                    <p:anim calcmode="lin" valueType="num">
                                      <p:cBhvr additive="repl">
                                        <p:cTn id="28" dur="5000" fill="hold"/>
                                        <p:tgtEl>
                                          <p:spTgt spid="34819"/>
                                        </p:tgtEl>
                                        <p:attrNameLst>
                                          <p:attrName>ppt_y</p:attrName>
                                        </p:attrNameLst>
                                      </p:cBhvr>
                                      <p:tavLst>
                                        <p:tav tm="100000">
                                          <p:val>
                                            <p:strVal val="#ppt_y"/>
                                          </p:val>
                                        </p:tav>
                                        <p:tav>
                                          <p:val>
                                            <p:strVal val="#ppt_y"/>
                                          </p:val>
                                        </p:tav>
                                      </p:tavLst>
                                    </p:anim>
                                    <p:anim calcmode="lin" valueType="num">
                                      <p:cBhvr additive="repl">
                                        <p:cTn id="29" dur="5000" fill="hold"/>
                                        <p:tgtEl>
                                          <p:spTgt spid="34819"/>
                                        </p:tgtEl>
                                        <p:attrNameLst>
                                          <p:attrName>ppt_w</p:attrName>
                                        </p:attrNameLst>
                                      </p:cBhvr>
                                      <p:tavLst>
                                        <p:tav tm="100000">
                                          <p:val>
                                            <p:fltVal val="0"/>
                                          </p:val>
                                        </p:tav>
                                        <p:tav>
                                          <p:val>
                                            <p:strVal val="#ppt_w"/>
                                          </p:val>
                                        </p:tav>
                                      </p:tavLst>
                                    </p:anim>
                                    <p:anim calcmode="lin" valueType="num">
                                      <p:cBhvr additive="repl">
                                        <p:cTn id="30" dur="5000" fill="hold"/>
                                        <p:tgtEl>
                                          <p:spTgt spid="34819"/>
                                        </p:tgtEl>
                                        <p:attrNameLst>
                                          <p:attrName>ppt_h</p:attrName>
                                        </p:attrNameLst>
                                      </p:cBhvr>
                                      <p:tavLst>
                                        <p:tav tm="100000">
                                          <p:val>
                                            <p:strVal val="#ppt_h"/>
                                          </p:val>
                                        </p:tav>
                                        <p:tav>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7" presetClass="exit" presetSubtype="2" fill="hold" nodeType="clickEffect">
                                  <p:stCondLst>
                                    <p:cond delay="1000"/>
                                  </p:stCondLst>
                                  <p:childTnLst>
                                    <p:anim calcmode="lin" valueType="num">
                                      <p:cBhvr additive="repl">
                                        <p:cTn id="34" dur="5000" fill="hold"/>
                                        <p:tgtEl>
                                          <p:spTgt spid="34819"/>
                                        </p:tgtEl>
                                        <p:attrNameLst>
                                          <p:attrName>ppt_x</p:attrName>
                                        </p:attrNameLst>
                                      </p:cBhvr>
                                      <p:tavLst>
                                        <p:tav tm="100000">
                                          <p:val>
                                            <p:strVal val="#ppt_x"/>
                                          </p:val>
                                        </p:tav>
                                        <p:tav>
                                          <p:val>
                                            <p:strVal val="#ppt_x+#ppt_w/2"/>
                                          </p:val>
                                        </p:tav>
                                      </p:tavLst>
                                    </p:anim>
                                    <p:anim calcmode="lin" valueType="num">
                                      <p:cBhvr additive="repl">
                                        <p:cTn id="35" dur="5000" fill="hold"/>
                                        <p:tgtEl>
                                          <p:spTgt spid="34819"/>
                                        </p:tgtEl>
                                        <p:attrNameLst>
                                          <p:attrName>ppt_y</p:attrName>
                                        </p:attrNameLst>
                                      </p:cBhvr>
                                      <p:tavLst>
                                        <p:tav tm="100000">
                                          <p:val>
                                            <p:strVal val="#ppt_y"/>
                                          </p:val>
                                        </p:tav>
                                        <p:tav>
                                          <p:val>
                                            <p:strVal val="#ppt_y"/>
                                          </p:val>
                                        </p:tav>
                                      </p:tavLst>
                                    </p:anim>
                                    <p:anim calcmode="lin" valueType="num">
                                      <p:cBhvr additive="repl">
                                        <p:cTn id="36" dur="5000" fill="hold"/>
                                        <p:tgtEl>
                                          <p:spTgt spid="34819"/>
                                        </p:tgtEl>
                                        <p:attrNameLst>
                                          <p:attrName>ppt_w</p:attrName>
                                        </p:attrNameLst>
                                      </p:cBhvr>
                                      <p:tavLst>
                                        <p:tav tm="100000">
                                          <p:val>
                                            <p:strVal val="#ppt_w"/>
                                          </p:val>
                                        </p:tav>
                                        <p:tav>
                                          <p:val>
                                            <p:fltVal val="0"/>
                                          </p:val>
                                        </p:tav>
                                      </p:tavLst>
                                    </p:anim>
                                    <p:anim calcmode="lin" valueType="num">
                                      <p:cBhvr additive="repl">
                                        <p:cTn id="37" dur="5000" fill="hold"/>
                                        <p:tgtEl>
                                          <p:spTgt spid="34819"/>
                                        </p:tgtEl>
                                        <p:attrNameLst>
                                          <p:attrName>ppt_h</p:attrName>
                                        </p:attrNameLst>
                                      </p:cBhvr>
                                      <p:tavLst>
                                        <p:tav tm="100000">
                                          <p:val>
                                            <p:strVal val="#ppt_h"/>
                                          </p:val>
                                        </p:tav>
                                        <p:tav>
                                          <p:val>
                                            <p:strVal val="#ppt_h"/>
                                          </p:val>
                                        </p:tav>
                                      </p:tavLst>
                                    </p:anim>
                                    <p:set>
                                      <p:cBhvr additive="repl">
                                        <p:cTn id="38" dur="1" fill="hold">
                                          <p:stCondLst>
                                            <p:cond delay="0"/>
                                          </p:stCondLst>
                                        </p:cTn>
                                        <p:tgtEl>
                                          <p:spTgt spid="34819"/>
                                        </p:tgtEl>
                                        <p:attrNameLst>
                                          <p:attrName>style.visibility</p:attrName>
                                        </p:attrNameLst>
                                      </p:cBhvr>
                                      <p:to>
                                        <p:strVal val="hidden"/>
                                      </p:to>
                                    </p:set>
                                  </p:childTnLst>
                                </p:cTn>
                              </p:par>
                              <p:par>
                                <p:cTn id="39" presetID="17" presetClass="entr" presetSubtype="8" fill="hold" nodeType="withEffect">
                                  <p:stCondLst>
                                    <p:cond delay="1000"/>
                                  </p:stCondLst>
                                  <p:childTnLst>
                                    <p:set>
                                      <p:cBhvr additive="repl">
                                        <p:cTn id="40" dur="1" fill="hold">
                                          <p:stCondLst>
                                            <p:cond delay="0"/>
                                          </p:stCondLst>
                                        </p:cTn>
                                        <p:tgtEl>
                                          <p:spTgt spid="34820"/>
                                        </p:tgtEl>
                                        <p:attrNameLst>
                                          <p:attrName>style.visibility</p:attrName>
                                        </p:attrNameLst>
                                      </p:cBhvr>
                                      <p:to>
                                        <p:strVal val="visible"/>
                                      </p:to>
                                    </p:set>
                                    <p:anim calcmode="lin" valueType="num">
                                      <p:cBhvr additive="repl">
                                        <p:cTn id="41" dur="5000" fill="hold"/>
                                        <p:tgtEl>
                                          <p:spTgt spid="34820"/>
                                        </p:tgtEl>
                                        <p:attrNameLst>
                                          <p:attrName>ppt_x</p:attrName>
                                        </p:attrNameLst>
                                      </p:cBhvr>
                                      <p:tavLst>
                                        <p:tav tm="100000">
                                          <p:val>
                                            <p:strVal val="#ppt_x-#ppt_w/2"/>
                                          </p:val>
                                        </p:tav>
                                        <p:tav>
                                          <p:val>
                                            <p:strVal val="#ppt_x"/>
                                          </p:val>
                                        </p:tav>
                                      </p:tavLst>
                                    </p:anim>
                                    <p:anim calcmode="lin" valueType="num">
                                      <p:cBhvr additive="repl">
                                        <p:cTn id="42" dur="5000" fill="hold"/>
                                        <p:tgtEl>
                                          <p:spTgt spid="34820"/>
                                        </p:tgtEl>
                                        <p:attrNameLst>
                                          <p:attrName>ppt_y</p:attrName>
                                        </p:attrNameLst>
                                      </p:cBhvr>
                                      <p:tavLst>
                                        <p:tav tm="100000">
                                          <p:val>
                                            <p:strVal val="#ppt_y"/>
                                          </p:val>
                                        </p:tav>
                                        <p:tav>
                                          <p:val>
                                            <p:strVal val="#ppt_y"/>
                                          </p:val>
                                        </p:tav>
                                      </p:tavLst>
                                    </p:anim>
                                    <p:anim calcmode="lin" valueType="num">
                                      <p:cBhvr additive="repl">
                                        <p:cTn id="43" dur="5000" fill="hold"/>
                                        <p:tgtEl>
                                          <p:spTgt spid="34820"/>
                                        </p:tgtEl>
                                        <p:attrNameLst>
                                          <p:attrName>ppt_w</p:attrName>
                                        </p:attrNameLst>
                                      </p:cBhvr>
                                      <p:tavLst>
                                        <p:tav tm="100000">
                                          <p:val>
                                            <p:fltVal val="0"/>
                                          </p:val>
                                        </p:tav>
                                        <p:tav>
                                          <p:val>
                                            <p:strVal val="#ppt_w"/>
                                          </p:val>
                                        </p:tav>
                                      </p:tavLst>
                                    </p:anim>
                                    <p:anim calcmode="lin" valueType="num">
                                      <p:cBhvr additive="repl">
                                        <p:cTn id="44" dur="5000" fill="hold"/>
                                        <p:tgtEl>
                                          <p:spTgt spid="34820"/>
                                        </p:tgtEl>
                                        <p:attrNameLst>
                                          <p:attrName>ppt_h</p:attrName>
                                        </p:attrNameLst>
                                      </p:cBhvr>
                                      <p:tavLst>
                                        <p:tav tm="100000">
                                          <p:val>
                                            <p:strVal val="#ppt_h"/>
                                          </p:val>
                                        </p:tav>
                                        <p:tav>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7" presetClass="exit" presetSubtype="1" fill="hold" nodeType="clickEffect">
                                  <p:stCondLst>
                                    <p:cond delay="1000"/>
                                  </p:stCondLst>
                                  <p:childTnLst>
                                    <p:anim calcmode="lin" valueType="num">
                                      <p:cBhvr additive="repl">
                                        <p:cTn id="48" dur="5000" fill="hold"/>
                                        <p:tgtEl>
                                          <p:spTgt spid="34820"/>
                                        </p:tgtEl>
                                        <p:attrNameLst>
                                          <p:attrName>ppt_x</p:attrName>
                                        </p:attrNameLst>
                                      </p:cBhvr>
                                      <p:tavLst>
                                        <p:tav tm="100000">
                                          <p:val>
                                            <p:strVal val="#ppt_x"/>
                                          </p:val>
                                        </p:tav>
                                        <p:tav>
                                          <p:val>
                                            <p:strVal val="#ppt_x"/>
                                          </p:val>
                                        </p:tav>
                                      </p:tavLst>
                                    </p:anim>
                                    <p:anim calcmode="lin" valueType="num">
                                      <p:cBhvr additive="repl">
                                        <p:cTn id="49" dur="5000" fill="hold"/>
                                        <p:tgtEl>
                                          <p:spTgt spid="34820"/>
                                        </p:tgtEl>
                                        <p:attrNameLst>
                                          <p:attrName>ppt_y</p:attrName>
                                        </p:attrNameLst>
                                      </p:cBhvr>
                                      <p:tavLst>
                                        <p:tav tm="100000">
                                          <p:val>
                                            <p:strVal val="#ppt_y"/>
                                          </p:val>
                                        </p:tav>
                                        <p:tav>
                                          <p:val>
                                            <p:strVal val="#ppt_y-#ppt_h/2"/>
                                          </p:val>
                                        </p:tav>
                                      </p:tavLst>
                                    </p:anim>
                                    <p:anim calcmode="lin" valueType="num">
                                      <p:cBhvr additive="repl">
                                        <p:cTn id="50" dur="5000" fill="hold"/>
                                        <p:tgtEl>
                                          <p:spTgt spid="34820"/>
                                        </p:tgtEl>
                                        <p:attrNameLst>
                                          <p:attrName>ppt_w</p:attrName>
                                        </p:attrNameLst>
                                      </p:cBhvr>
                                      <p:tavLst>
                                        <p:tav tm="100000">
                                          <p:val>
                                            <p:strVal val="#ppt_w"/>
                                          </p:val>
                                        </p:tav>
                                        <p:tav>
                                          <p:val>
                                            <p:strVal val="#ppt_w"/>
                                          </p:val>
                                        </p:tav>
                                      </p:tavLst>
                                    </p:anim>
                                    <p:anim calcmode="lin" valueType="num">
                                      <p:cBhvr additive="repl">
                                        <p:cTn id="51" dur="5000" fill="hold"/>
                                        <p:tgtEl>
                                          <p:spTgt spid="34820"/>
                                        </p:tgtEl>
                                        <p:attrNameLst>
                                          <p:attrName>ppt_h</p:attrName>
                                        </p:attrNameLst>
                                      </p:cBhvr>
                                      <p:tavLst>
                                        <p:tav tm="100000">
                                          <p:val>
                                            <p:strVal val="#ppt_h"/>
                                          </p:val>
                                        </p:tav>
                                        <p:tav>
                                          <p:val>
                                            <p:fltVal val="0"/>
                                          </p:val>
                                        </p:tav>
                                      </p:tavLst>
                                    </p:anim>
                                    <p:set>
                                      <p:cBhvr additive="repl">
                                        <p:cTn id="52" dur="1" fill="hold">
                                          <p:stCondLst>
                                            <p:cond delay="0"/>
                                          </p:stCondLst>
                                        </p:cTn>
                                        <p:tgtEl>
                                          <p:spTgt spid="34820"/>
                                        </p:tgtEl>
                                        <p:attrNameLst>
                                          <p:attrName>style.visibility</p:attrName>
                                        </p:attrNameLst>
                                      </p:cBhvr>
                                      <p:to>
                                        <p:strVal val="hidden"/>
                                      </p:to>
                                    </p:set>
                                  </p:childTnLst>
                                </p:cTn>
                              </p:par>
                              <p:par>
                                <p:cTn id="53" presetID="17" presetClass="entr" presetSubtype="4" fill="hold" nodeType="withEffect">
                                  <p:stCondLst>
                                    <p:cond delay="1000"/>
                                  </p:stCondLst>
                                  <p:childTnLst>
                                    <p:set>
                                      <p:cBhvr additive="repl">
                                        <p:cTn id="54" dur="1" fill="hold">
                                          <p:stCondLst>
                                            <p:cond delay="0"/>
                                          </p:stCondLst>
                                        </p:cTn>
                                        <p:tgtEl>
                                          <p:spTgt spid="34821"/>
                                        </p:tgtEl>
                                        <p:attrNameLst>
                                          <p:attrName>style.visibility</p:attrName>
                                        </p:attrNameLst>
                                      </p:cBhvr>
                                      <p:to>
                                        <p:strVal val="visible"/>
                                      </p:to>
                                    </p:set>
                                    <p:anim calcmode="lin" valueType="num">
                                      <p:cBhvr additive="repl">
                                        <p:cTn id="55" dur="5000" fill="hold"/>
                                        <p:tgtEl>
                                          <p:spTgt spid="34821"/>
                                        </p:tgtEl>
                                        <p:attrNameLst>
                                          <p:attrName>ppt_x</p:attrName>
                                        </p:attrNameLst>
                                      </p:cBhvr>
                                      <p:tavLst>
                                        <p:tav tm="100000">
                                          <p:val>
                                            <p:strVal val="#ppt_x"/>
                                          </p:val>
                                        </p:tav>
                                        <p:tav>
                                          <p:val>
                                            <p:strVal val="#ppt_x"/>
                                          </p:val>
                                        </p:tav>
                                      </p:tavLst>
                                    </p:anim>
                                    <p:anim calcmode="lin" valueType="num">
                                      <p:cBhvr additive="repl">
                                        <p:cTn id="56" dur="5000" fill="hold"/>
                                        <p:tgtEl>
                                          <p:spTgt spid="34821"/>
                                        </p:tgtEl>
                                        <p:attrNameLst>
                                          <p:attrName>ppt_y</p:attrName>
                                        </p:attrNameLst>
                                      </p:cBhvr>
                                      <p:tavLst>
                                        <p:tav tm="100000">
                                          <p:val>
                                            <p:strVal val="#ppt_y+#ppt_h/2"/>
                                          </p:val>
                                        </p:tav>
                                        <p:tav>
                                          <p:val>
                                            <p:strVal val="#ppt_y"/>
                                          </p:val>
                                        </p:tav>
                                      </p:tavLst>
                                    </p:anim>
                                    <p:anim calcmode="lin" valueType="num">
                                      <p:cBhvr additive="repl">
                                        <p:cTn id="57" dur="5000" fill="hold"/>
                                        <p:tgtEl>
                                          <p:spTgt spid="34821"/>
                                        </p:tgtEl>
                                        <p:attrNameLst>
                                          <p:attrName>ppt_w</p:attrName>
                                        </p:attrNameLst>
                                      </p:cBhvr>
                                      <p:tavLst>
                                        <p:tav tm="100000">
                                          <p:val>
                                            <p:strVal val="#ppt_w"/>
                                          </p:val>
                                        </p:tav>
                                        <p:tav>
                                          <p:val>
                                            <p:strVal val="#ppt_w"/>
                                          </p:val>
                                        </p:tav>
                                      </p:tavLst>
                                    </p:anim>
                                    <p:anim calcmode="lin" valueType="num">
                                      <p:cBhvr additive="repl">
                                        <p:cTn id="58" dur="5000" fill="hold"/>
                                        <p:tgtEl>
                                          <p:spTgt spid="34821"/>
                                        </p:tgtEl>
                                        <p:attrNameLst>
                                          <p:attrName>ppt_h</p:attrName>
                                        </p:attrNameLst>
                                      </p:cBhvr>
                                      <p:tavLst>
                                        <p:tav tm="100000">
                                          <p:val>
                                            <p:fltVal val="0"/>
                                          </p:val>
                                        </p:tav>
                                        <p:tav>
                                          <p:val>
                                            <p:strVal val="#ppt_h"/>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17" presetClass="exit" presetSubtype="4" fill="hold" nodeType="clickEffect">
                                  <p:stCondLst>
                                    <p:cond delay="1000"/>
                                  </p:stCondLst>
                                  <p:childTnLst>
                                    <p:anim calcmode="lin" valueType="num">
                                      <p:cBhvr additive="repl">
                                        <p:cTn id="62" dur="5000" fill="hold"/>
                                        <p:tgtEl>
                                          <p:spTgt spid="34821"/>
                                        </p:tgtEl>
                                        <p:attrNameLst>
                                          <p:attrName>ppt_x</p:attrName>
                                        </p:attrNameLst>
                                      </p:cBhvr>
                                      <p:tavLst>
                                        <p:tav tm="100000">
                                          <p:val>
                                            <p:strVal val="#ppt_x"/>
                                          </p:val>
                                        </p:tav>
                                        <p:tav>
                                          <p:val>
                                            <p:strVal val="#ppt_x"/>
                                          </p:val>
                                        </p:tav>
                                      </p:tavLst>
                                    </p:anim>
                                    <p:anim calcmode="lin" valueType="num">
                                      <p:cBhvr additive="repl">
                                        <p:cTn id="63" dur="5000" fill="hold"/>
                                        <p:tgtEl>
                                          <p:spTgt spid="34821"/>
                                        </p:tgtEl>
                                        <p:attrNameLst>
                                          <p:attrName>ppt_y</p:attrName>
                                        </p:attrNameLst>
                                      </p:cBhvr>
                                      <p:tavLst>
                                        <p:tav tm="100000">
                                          <p:val>
                                            <p:strVal val="#ppt_y"/>
                                          </p:val>
                                        </p:tav>
                                        <p:tav>
                                          <p:val>
                                            <p:strVal val="#ppt_y+#ppt_h/2"/>
                                          </p:val>
                                        </p:tav>
                                      </p:tavLst>
                                    </p:anim>
                                    <p:anim calcmode="lin" valueType="num">
                                      <p:cBhvr additive="repl">
                                        <p:cTn id="64" dur="5000" fill="hold"/>
                                        <p:tgtEl>
                                          <p:spTgt spid="34821"/>
                                        </p:tgtEl>
                                        <p:attrNameLst>
                                          <p:attrName>ppt_w</p:attrName>
                                        </p:attrNameLst>
                                      </p:cBhvr>
                                      <p:tavLst>
                                        <p:tav tm="100000">
                                          <p:val>
                                            <p:strVal val="#ppt_w"/>
                                          </p:val>
                                        </p:tav>
                                        <p:tav>
                                          <p:val>
                                            <p:strVal val="#ppt_w"/>
                                          </p:val>
                                        </p:tav>
                                      </p:tavLst>
                                    </p:anim>
                                    <p:anim calcmode="lin" valueType="num">
                                      <p:cBhvr additive="repl">
                                        <p:cTn id="65" dur="5000" fill="hold"/>
                                        <p:tgtEl>
                                          <p:spTgt spid="34821"/>
                                        </p:tgtEl>
                                        <p:attrNameLst>
                                          <p:attrName>ppt_h</p:attrName>
                                        </p:attrNameLst>
                                      </p:cBhvr>
                                      <p:tavLst>
                                        <p:tav tm="100000">
                                          <p:val>
                                            <p:strVal val="#ppt_h"/>
                                          </p:val>
                                        </p:tav>
                                        <p:tav>
                                          <p:val>
                                            <p:fltVal val="0"/>
                                          </p:val>
                                        </p:tav>
                                      </p:tavLst>
                                    </p:anim>
                                    <p:set>
                                      <p:cBhvr additive="repl">
                                        <p:cTn id="66" dur="1" fill="hold">
                                          <p:stCondLst>
                                            <p:cond delay="0"/>
                                          </p:stCondLst>
                                        </p:cTn>
                                        <p:tgtEl>
                                          <p:spTgt spid="34821"/>
                                        </p:tgtEl>
                                        <p:attrNameLst>
                                          <p:attrName>style.visibility</p:attrName>
                                        </p:attrNameLst>
                                      </p:cBhvr>
                                      <p:to>
                                        <p:strVal val="hidden"/>
                                      </p:to>
                                    </p:set>
                                  </p:childTnLst>
                                </p:cTn>
                              </p:par>
                              <p:par>
                                <p:cTn id="67" presetID="17" presetClass="entr" presetSubtype="1" fill="hold" nodeType="withEffect">
                                  <p:stCondLst>
                                    <p:cond delay="1000"/>
                                  </p:stCondLst>
                                  <p:childTnLst>
                                    <p:set>
                                      <p:cBhvr additive="repl">
                                        <p:cTn id="68" dur="1" fill="hold">
                                          <p:stCondLst>
                                            <p:cond delay="0"/>
                                          </p:stCondLst>
                                        </p:cTn>
                                        <p:tgtEl>
                                          <p:spTgt spid="34822"/>
                                        </p:tgtEl>
                                        <p:attrNameLst>
                                          <p:attrName>style.visibility</p:attrName>
                                        </p:attrNameLst>
                                      </p:cBhvr>
                                      <p:to>
                                        <p:strVal val="visible"/>
                                      </p:to>
                                    </p:set>
                                    <p:anim calcmode="lin" valueType="num">
                                      <p:cBhvr additive="repl">
                                        <p:cTn id="69" dur="5000" fill="hold"/>
                                        <p:tgtEl>
                                          <p:spTgt spid="34822"/>
                                        </p:tgtEl>
                                        <p:attrNameLst>
                                          <p:attrName>ppt_x</p:attrName>
                                        </p:attrNameLst>
                                      </p:cBhvr>
                                      <p:tavLst>
                                        <p:tav tm="100000">
                                          <p:val>
                                            <p:strVal val="#ppt_x"/>
                                          </p:val>
                                        </p:tav>
                                        <p:tav>
                                          <p:val>
                                            <p:strVal val="#ppt_x"/>
                                          </p:val>
                                        </p:tav>
                                      </p:tavLst>
                                    </p:anim>
                                    <p:anim calcmode="lin" valueType="num">
                                      <p:cBhvr additive="repl">
                                        <p:cTn id="70" dur="5000" fill="hold"/>
                                        <p:tgtEl>
                                          <p:spTgt spid="34822"/>
                                        </p:tgtEl>
                                        <p:attrNameLst>
                                          <p:attrName>ppt_y</p:attrName>
                                        </p:attrNameLst>
                                      </p:cBhvr>
                                      <p:tavLst>
                                        <p:tav tm="100000">
                                          <p:val>
                                            <p:strVal val="#ppt_y-#ppt_h/2"/>
                                          </p:val>
                                        </p:tav>
                                        <p:tav>
                                          <p:val>
                                            <p:strVal val="#ppt_y"/>
                                          </p:val>
                                        </p:tav>
                                      </p:tavLst>
                                    </p:anim>
                                    <p:anim calcmode="lin" valueType="num">
                                      <p:cBhvr additive="repl">
                                        <p:cTn id="71" dur="5000" fill="hold"/>
                                        <p:tgtEl>
                                          <p:spTgt spid="34822"/>
                                        </p:tgtEl>
                                        <p:attrNameLst>
                                          <p:attrName>ppt_w</p:attrName>
                                        </p:attrNameLst>
                                      </p:cBhvr>
                                      <p:tavLst>
                                        <p:tav tm="100000">
                                          <p:val>
                                            <p:strVal val="#ppt_w"/>
                                          </p:val>
                                        </p:tav>
                                        <p:tav>
                                          <p:val>
                                            <p:strVal val="#ppt_w"/>
                                          </p:val>
                                        </p:tav>
                                      </p:tavLst>
                                    </p:anim>
                                    <p:anim calcmode="lin" valueType="num">
                                      <p:cBhvr additive="repl">
                                        <p:cTn id="72" dur="5000" fill="hold"/>
                                        <p:tgtEl>
                                          <p:spTgt spid="34822"/>
                                        </p:tgtEl>
                                        <p:attrNameLst>
                                          <p:attrName>ppt_h</p:attrName>
                                        </p:attrNameLst>
                                      </p:cBhvr>
                                      <p:tavLst>
                                        <p:tav tm="100000">
                                          <p:val>
                                            <p:fltVal val="0"/>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93725"/>
            <a:ext cx="9144000" cy="56705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58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975" y="404813"/>
            <a:ext cx="5248275" cy="6096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584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404813"/>
            <a:ext cx="4572000" cy="6096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xit" presetSubtype="8" fill="hold" nodeType="clickEffect">
                                  <p:stCondLst>
                                    <p:cond delay="0"/>
                                  </p:stCondLst>
                                  <p:childTnLst>
                                    <p:animEffect transition="out" filter="slide(fromLeft)">
                                      <p:cBhvr additive="repl">
                                        <p:cTn id="6" dur="5000"/>
                                        <p:tgtEl>
                                          <p:spTgt spid="35842"/>
                                        </p:tgtEl>
                                      </p:cBhvr>
                                    </p:animEffect>
                                    <p:set>
                                      <p:cBhvr additive="repl">
                                        <p:cTn id="7" dur="1" fill="hold">
                                          <p:stCondLst>
                                            <p:cond delay="0"/>
                                          </p:stCondLst>
                                        </p:cTn>
                                        <p:tgtEl>
                                          <p:spTgt spid="35842"/>
                                        </p:tgtEl>
                                        <p:attrNameLst>
                                          <p:attrName>style.visibility</p:attrName>
                                        </p:attrNameLst>
                                      </p:cBhvr>
                                      <p:to>
                                        <p:strVal val="hidden"/>
                                      </p:to>
                                    </p:set>
                                  </p:childTnLst>
                                </p:cTn>
                              </p:par>
                              <p:par>
                                <p:cTn id="8" presetID="12" presetClass="exit" presetSubtype="2" fill="hold" nodeType="withEffect">
                                  <p:stCondLst>
                                    <p:cond delay="1000"/>
                                  </p:stCondLst>
                                  <p:childTnLst>
                                    <p:animEffect transition="out" filter="slide(fromRight)">
                                      <p:cBhvr additive="repl">
                                        <p:cTn id="9" dur="5000"/>
                                        <p:tgtEl>
                                          <p:spTgt spid="35843"/>
                                        </p:tgtEl>
                                      </p:cBhvr>
                                    </p:animEffect>
                                    <p:set>
                                      <p:cBhvr additive="repl">
                                        <p:cTn id="10" dur="1" fill="hold">
                                          <p:stCondLst>
                                            <p:cond delay="0"/>
                                          </p:stCondLst>
                                        </p:cTn>
                                        <p:tgtEl>
                                          <p:spTgt spid="35843"/>
                                        </p:tgtEl>
                                        <p:attrNameLst>
                                          <p:attrName>style.visibility</p:attrName>
                                        </p:attrNameLst>
                                      </p:cBhvr>
                                      <p:to>
                                        <p:strVal val="hidden"/>
                                      </p:to>
                                    </p:set>
                                  </p:childTnLst>
                                </p:cTn>
                              </p:par>
                              <p:par>
                                <p:cTn id="11" presetID="17" presetClass="entr" presetSubtype="10" fill="hold" nodeType="withEffect">
                                  <p:stCondLst>
                                    <p:cond delay="1000"/>
                                  </p:stCondLst>
                                  <p:childTnLst>
                                    <p:set>
                                      <p:cBhvr additive="repl">
                                        <p:cTn id="12" dur="1" fill="hold">
                                          <p:stCondLst>
                                            <p:cond delay="0"/>
                                          </p:stCondLst>
                                        </p:cTn>
                                        <p:tgtEl>
                                          <p:spTgt spid="35841"/>
                                        </p:tgtEl>
                                        <p:attrNameLst>
                                          <p:attrName>style.visibility</p:attrName>
                                        </p:attrNameLst>
                                      </p:cBhvr>
                                      <p:to>
                                        <p:strVal val="visible"/>
                                      </p:to>
                                    </p:set>
                                    <p:anim calcmode="lin" valueType="num">
                                      <p:cBhvr additive="repl">
                                        <p:cTn id="13" dur="5000" fill="hold"/>
                                        <p:tgtEl>
                                          <p:spTgt spid="35841"/>
                                        </p:tgtEl>
                                        <p:attrNameLst>
                                          <p:attrName>ppt_w</p:attrName>
                                        </p:attrNameLst>
                                      </p:cBhvr>
                                      <p:tavLst>
                                        <p:tav tm="100000">
                                          <p:val>
                                            <p:fltVal val="0"/>
                                          </p:val>
                                        </p:tav>
                                        <p:tav>
                                          <p:val>
                                            <p:strVal val="#ppt_w"/>
                                          </p:val>
                                        </p:tav>
                                      </p:tavLst>
                                    </p:anim>
                                    <p:anim calcmode="lin" valueType="num">
                                      <p:cBhvr additive="repl">
                                        <p:cTn id="14" dur="5000" fill="hold"/>
                                        <p:tgtEl>
                                          <p:spTgt spid="35841"/>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6866" name="Text Box 2"/>
          <p:cNvSpPr txBox="1">
            <a:spLocks noChangeArrowheads="1"/>
          </p:cNvSpPr>
          <p:nvPr/>
        </p:nvSpPr>
        <p:spPr bwMode="auto">
          <a:xfrm>
            <a:off x="755650" y="6299200"/>
            <a:ext cx="3095625"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spcBef>
                <a:spcPts val="750"/>
              </a:spcBef>
              <a:buClrTx/>
              <a:buFontTx/>
              <a:buNone/>
            </a:pPr>
            <a:r>
              <a:rPr lang="es-ES" sz="1200" b="1">
                <a:solidFill>
                  <a:srgbClr val="FFFFFF"/>
                </a:solidFill>
                <a:latin typeface="Comic Sans MS" pitchFamily="64" charset="0"/>
              </a:rPr>
              <a:t>Cerca de Fussen</a:t>
            </a:r>
          </a:p>
        </p:txBody>
      </p:sp>
      <p:pic>
        <p:nvPicPr>
          <p:cNvPr id="368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push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5" fill="hold" nodeType="clickEffect">
                                  <p:stCondLst>
                                    <p:cond delay="0"/>
                                  </p:stCondLst>
                                  <p:childTnLst>
                                    <p:set>
                                      <p:cBhvr additive="repl">
                                        <p:cTn id="6" dur="1" fill="hold">
                                          <p:stCondLst>
                                            <p:cond delay="0"/>
                                          </p:stCondLst>
                                        </p:cTn>
                                        <p:tgtEl>
                                          <p:spTgt spid="36867"/>
                                        </p:tgtEl>
                                        <p:attrNameLst>
                                          <p:attrName>style.visibility</p:attrName>
                                        </p:attrNameLst>
                                      </p:cBhvr>
                                      <p:to>
                                        <p:strVal val="visible"/>
                                      </p:to>
                                    </p:set>
                                    <p:animEffect transition="in" filter="blinds(vertical)">
                                      <p:cBhvr additive="repl">
                                        <p:cTn id="7" dur="5000"/>
                                        <p:tgtEl>
                                          <p:spTgt spid="36867"/>
                                        </p:tgtEl>
                                      </p:cBhvr>
                                    </p:animEffect>
                                  </p:childTnLst>
                                </p:cTn>
                              </p:par>
                              <p:par>
                                <p:cTn id="8" presetID="23" presetClass="entr" presetSubtype="16" fill="hold" nodeType="withEffect">
                                  <p:stCondLst>
                                    <p:cond delay="1000"/>
                                  </p:stCondLst>
                                  <p:childTnLst>
                                    <p:set>
                                      <p:cBhvr additive="repl">
                                        <p:cTn id="9" dur="1" fill="hold">
                                          <p:stCondLst>
                                            <p:cond delay="0"/>
                                          </p:stCondLst>
                                        </p:cTn>
                                        <p:tgtEl>
                                          <p:spTgt spid="36867"/>
                                        </p:tgtEl>
                                        <p:attrNameLst>
                                          <p:attrName>style.visibility</p:attrName>
                                        </p:attrNameLst>
                                      </p:cBhvr>
                                      <p:to>
                                        <p:strVal val="visible"/>
                                      </p:to>
                                    </p:set>
                                    <p:anim calcmode="lin" valueType="num">
                                      <p:cBhvr additive="repl">
                                        <p:cTn id="10" dur="5000" fill="hold"/>
                                        <p:tgtEl>
                                          <p:spTgt spid="36867"/>
                                        </p:tgtEl>
                                        <p:attrNameLst>
                                          <p:attrName>ppt_w</p:attrName>
                                        </p:attrNameLst>
                                      </p:cBhvr>
                                      <p:tavLst>
                                        <p:tav tm="100000">
                                          <p:val>
                                            <p:fltVal val="0"/>
                                          </p:val>
                                        </p:tav>
                                        <p:tav>
                                          <p:val>
                                            <p:strVal val="#ppt_w"/>
                                          </p:val>
                                        </p:tav>
                                      </p:tavLst>
                                    </p:anim>
                                    <p:anim calcmode="lin" valueType="num">
                                      <p:cBhvr additive="repl">
                                        <p:cTn id="11" dur="5000" fill="hold"/>
                                        <p:tgtEl>
                                          <p:spTgt spid="36867"/>
                                        </p:tgtEl>
                                        <p:attrNameLst>
                                          <p:attrName>ppt_h</p:attrName>
                                        </p:attrNameLst>
                                      </p:cBhvr>
                                      <p:tavLst>
                                        <p:tav tm="100000">
                                          <p:val>
                                            <p:fltVal val="0"/>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7890" name="Text Box 2"/>
          <p:cNvSpPr txBox="1">
            <a:spLocks noChangeArrowheads="1"/>
          </p:cNvSpPr>
          <p:nvPr/>
        </p:nvSpPr>
        <p:spPr bwMode="auto">
          <a:xfrm>
            <a:off x="0" y="0"/>
            <a:ext cx="3095625"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spcBef>
                <a:spcPts val="750"/>
              </a:spcBef>
              <a:buClrTx/>
              <a:buFontTx/>
              <a:buNone/>
            </a:pPr>
            <a:r>
              <a:rPr lang="es-ES" sz="1200" b="1">
                <a:latin typeface="Comic Sans MS" pitchFamily="64" charset="0"/>
              </a:rPr>
              <a:t>Iglesia St. Coloman eerca de Fussen</a:t>
            </a:r>
          </a:p>
        </p:txBody>
      </p:sp>
    </p:spTree>
  </p:cSld>
  <p:clrMapOvr>
    <a:masterClrMapping/>
  </p:clrMapOvr>
  <p:transition>
    <p:pull dir="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0"/>
            <a:ext cx="9324975" cy="68199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8914" name="Rectangle 2"/>
          <p:cNvSpPr>
            <a:spLocks noChangeArrowheads="1"/>
          </p:cNvSpPr>
          <p:nvPr/>
        </p:nvSpPr>
        <p:spPr bwMode="auto">
          <a:xfrm>
            <a:off x="3276600" y="0"/>
            <a:ext cx="5867400"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Füssen se encuentra al pie de los Alpes, muy cerca de la frontera con Austria.La ciudad es mundialmente conocida por sus espectaculares castillos: Neuschwanstein y Hohenschwangau que se encuentran en las montañas a las afueras, y la enorme montaña próxima llamada Tegelberg (1870 m).</a:t>
            </a:r>
          </a:p>
        </p:txBody>
      </p:sp>
      <p:pic>
        <p:nvPicPr>
          <p:cNvPr id="389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891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xit" fill="hold" nodeType="clickEffect">
                                  <p:stCondLst>
                                    <p:cond delay="0"/>
                                  </p:stCondLst>
                                  <p:childTnLst>
                                    <p:anim calcmode="lin" valueType="num">
                                      <p:cBhvr additive="repl">
                                        <p:cTn id="6" dur="5000" fill="hold"/>
                                        <p:tgtEl>
                                          <p:spTgt spid="38913"/>
                                        </p:tgtEl>
                                        <p:attrNameLst>
                                          <p:attrName>ppt_x</p:attrName>
                                        </p:attrNameLst>
                                      </p:cBhvr>
                                      <p:tavLst>
                                        <p:tav tm="100000">
                                          <p:val>
                                            <p:strVal val="#ppt_x"/>
                                          </p:val>
                                        </p:tav>
                                        <p:tav>
                                          <p:val>
                                            <p:strVal val="#ppt_x-.2"/>
                                          </p:val>
                                        </p:tav>
                                      </p:tavLst>
                                    </p:anim>
                                    <p:anim calcmode="lin" valueType="num">
                                      <p:cBhvr additive="repl">
                                        <p:cTn id="7" dur="5000" fill="hold"/>
                                        <p:tgtEl>
                                          <p:spTgt spid="38913"/>
                                        </p:tgtEl>
                                        <p:attrNameLst>
                                          <p:attrName>ppt_y</p:attrName>
                                        </p:attrNameLst>
                                      </p:cBhvr>
                                      <p:tavLst>
                                        <p:tav tm="100000">
                                          <p:val>
                                            <p:strVal val="#ppt_y"/>
                                          </p:val>
                                        </p:tav>
                                        <p:tav>
                                          <p:val>
                                            <p:strVal val="#ppt_y"/>
                                          </p:val>
                                        </p:tav>
                                      </p:tavLst>
                                    </p:anim>
                                    <p:animEffect transition="out" filter="fade">
                                      <p:cBhvr additive="repl">
                                        <p:cTn id="8" dur="5000"/>
                                        <p:tgtEl>
                                          <p:spTgt spid="38913"/>
                                        </p:tgtEl>
                                      </p:cBhvr>
                                    </p:animEffect>
                                    <p:set>
                                      <p:cBhvr additive="repl">
                                        <p:cTn id="9" dur="1" fill="hold">
                                          <p:stCondLst>
                                            <p:cond delay="0"/>
                                          </p:stCondLst>
                                        </p:cTn>
                                        <p:tgtEl>
                                          <p:spTgt spid="38913"/>
                                        </p:tgtEl>
                                        <p:attrNameLst>
                                          <p:attrName>style.visibility</p:attrName>
                                        </p:attrNameLst>
                                      </p:cBhvr>
                                      <p:to>
                                        <p:strVal val="hidden"/>
                                      </p:to>
                                    </p:set>
                                  </p:childTnLst>
                                </p:cTn>
                              </p:par>
                              <p:par>
                                <p:cTn id="10" presetID="13" presetClass="entr" presetSubtype="32" fill="hold" nodeType="withEffect">
                                  <p:stCondLst>
                                    <p:cond delay="1000"/>
                                  </p:stCondLst>
                                  <p:childTnLst>
                                    <p:set>
                                      <p:cBhvr additive="repl">
                                        <p:cTn id="11" dur="1" fill="hold">
                                          <p:stCondLst>
                                            <p:cond delay="0"/>
                                          </p:stCondLst>
                                        </p:cTn>
                                        <p:tgtEl>
                                          <p:spTgt spid="38915"/>
                                        </p:tgtEl>
                                        <p:attrNameLst>
                                          <p:attrName>style.visibility</p:attrName>
                                        </p:attrNameLst>
                                      </p:cBhvr>
                                      <p:to>
                                        <p:strVal val="visible"/>
                                      </p:to>
                                    </p:set>
                                    <p:animEffect transition="in" filter="plus(out)">
                                      <p:cBhvr additive="repl">
                                        <p:cTn id="12" dur="5000"/>
                                        <p:tgtEl>
                                          <p:spTgt spid="389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xit" presetSubtype="12" fill="hold" nodeType="clickEffect">
                                  <p:stCondLst>
                                    <p:cond delay="1000"/>
                                  </p:stCondLst>
                                  <p:childTnLst>
                                    <p:animEffect transition="out" filter="strips(downLeft)">
                                      <p:cBhvr additive="repl">
                                        <p:cTn id="16" dur="5000"/>
                                        <p:tgtEl>
                                          <p:spTgt spid="38915"/>
                                        </p:tgtEl>
                                      </p:cBhvr>
                                    </p:animEffect>
                                    <p:set>
                                      <p:cBhvr additive="repl">
                                        <p:cTn id="17" dur="1" fill="hold">
                                          <p:stCondLst>
                                            <p:cond delay="0"/>
                                          </p:stCondLst>
                                        </p:cTn>
                                        <p:tgtEl>
                                          <p:spTgt spid="38915"/>
                                        </p:tgtEl>
                                        <p:attrNameLst>
                                          <p:attrName>style.visibility</p:attrName>
                                        </p:attrNameLst>
                                      </p:cBhvr>
                                      <p:to>
                                        <p:strVal val="hidden"/>
                                      </p:to>
                                    </p:set>
                                  </p:childTnLst>
                                </p:cTn>
                              </p:par>
                              <p:par>
                                <p:cTn id="18" presetID="17" presetClass="entr" presetSubtype="10" fill="hold" nodeType="withEffect">
                                  <p:stCondLst>
                                    <p:cond delay="1000"/>
                                  </p:stCondLst>
                                  <p:childTnLst>
                                    <p:set>
                                      <p:cBhvr additive="repl">
                                        <p:cTn id="19" dur="1" fill="hold">
                                          <p:stCondLst>
                                            <p:cond delay="0"/>
                                          </p:stCondLst>
                                        </p:cTn>
                                        <p:tgtEl>
                                          <p:spTgt spid="38916"/>
                                        </p:tgtEl>
                                        <p:attrNameLst>
                                          <p:attrName>style.visibility</p:attrName>
                                        </p:attrNameLst>
                                      </p:cBhvr>
                                      <p:to>
                                        <p:strVal val="visible"/>
                                      </p:to>
                                    </p:set>
                                    <p:anim calcmode="lin" valueType="num">
                                      <p:cBhvr additive="repl">
                                        <p:cTn id="20" dur="5000" fill="hold"/>
                                        <p:tgtEl>
                                          <p:spTgt spid="38916"/>
                                        </p:tgtEl>
                                        <p:attrNameLst>
                                          <p:attrName>ppt_w</p:attrName>
                                        </p:attrNameLst>
                                      </p:cBhvr>
                                      <p:tavLst>
                                        <p:tav tm="100000">
                                          <p:val>
                                            <p:fltVal val="0"/>
                                          </p:val>
                                        </p:tav>
                                        <p:tav>
                                          <p:val>
                                            <p:strVal val="#ppt_w"/>
                                          </p:val>
                                        </p:tav>
                                      </p:tavLst>
                                    </p:anim>
                                    <p:anim calcmode="lin" valueType="num">
                                      <p:cBhvr additive="repl">
                                        <p:cTn id="21" dur="5000" fill="hold"/>
                                        <p:tgtEl>
                                          <p:spTgt spid="38916"/>
                                        </p:tgtEl>
                                        <p:attrNameLst>
                                          <p:attrName>ppt_h</p:attrName>
                                        </p:attrNameLst>
                                      </p:cBhvr>
                                      <p:tavLst>
                                        <p:tav tm="100000">
                                          <p:val>
                                            <p:strVal val="#ppt_h"/>
                                          </p:val>
                                        </p:tav>
                                        <p:tav>
                                          <p:val>
                                            <p:strVal val="#ppt_h"/>
                                          </p:val>
                                        </p:tav>
                                      </p:tavLst>
                                    </p:anim>
                                  </p:childTnLst>
                                </p:cTn>
                              </p:par>
                              <p:par>
                                <p:cTn id="22" presetID="12" presetClass="entr" presetSubtype="1" fill="hold" nodeType="withEffect">
                                  <p:stCondLst>
                                    <p:cond delay="1000"/>
                                  </p:stCondLst>
                                  <p:childTnLst>
                                    <p:set>
                                      <p:cBhvr additive="repl">
                                        <p:cTn id="23" dur="1" fill="hold">
                                          <p:stCondLst>
                                            <p:cond delay="0"/>
                                          </p:stCondLst>
                                        </p:cTn>
                                        <p:tgtEl>
                                          <p:spTgt spid="38916"/>
                                        </p:tgtEl>
                                        <p:attrNameLst>
                                          <p:attrName>style.visibility</p:attrName>
                                        </p:attrNameLst>
                                      </p:cBhvr>
                                      <p:to>
                                        <p:strVal val="visible"/>
                                      </p:to>
                                    </p:set>
                                    <p:animEffect transition="in" filter="slide(fromTop)">
                                      <p:cBhvr additive="repl">
                                        <p:cTn id="24" dur="50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9938" name="Rectangle 2"/>
          <p:cNvSpPr>
            <a:spLocks noChangeArrowheads="1"/>
          </p:cNvSpPr>
          <p:nvPr/>
        </p:nvSpPr>
        <p:spPr bwMode="auto">
          <a:xfrm>
            <a:off x="971550" y="0"/>
            <a:ext cx="7335838"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spAutoFit/>
          </a:bodyPr>
          <a:lstStyle/>
          <a:p>
            <a: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a:solidFill>
                  <a:srgbClr val="000000"/>
                </a:solidFill>
                <a:latin typeface="Comic Sans MS" pitchFamily="64" charset="0"/>
              </a:rPr>
              <a:t>El Castillo de Hohenschwangau fue la residencia de infancia del Rey Luis II de Baviera y fue construido por su padre, el Rey Maximiliano II de Baviera. Se encuentra cerca de la ciudad de Füssen </a:t>
            </a:r>
          </a:p>
        </p:txBody>
      </p:sp>
    </p:spTree>
  </p:cSld>
  <p:clrMapOvr>
    <a:masterClrMapping/>
  </p:clrMapOvr>
  <p:transition>
    <p:wedge/>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09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9525"/>
            <a:ext cx="9144000" cy="6877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096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27038"/>
            <a:ext cx="9144000" cy="64309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xit" presetSubtype="16" fill="hold" nodeType="clickEffect">
                                  <p:stCondLst>
                                    <p:cond delay="0"/>
                                  </p:stCondLst>
                                  <p:childTnLst>
                                    <p:animEffect transition="out" filter="diamond(in)">
                                      <p:cBhvr additive="repl">
                                        <p:cTn id="6" dur="5000"/>
                                        <p:tgtEl>
                                          <p:spTgt spid="40961"/>
                                        </p:tgtEl>
                                      </p:cBhvr>
                                    </p:animEffect>
                                    <p:set>
                                      <p:cBhvr additive="repl">
                                        <p:cTn id="7" dur="1" fill="hold">
                                          <p:stCondLst>
                                            <p:cond delay="0"/>
                                          </p:stCondLst>
                                        </p:cTn>
                                        <p:tgtEl>
                                          <p:spTgt spid="40961"/>
                                        </p:tgtEl>
                                        <p:attrNameLst>
                                          <p:attrName>style.visibility</p:attrName>
                                        </p:attrNameLst>
                                      </p:cBhvr>
                                      <p:to>
                                        <p:strVal val="hidden"/>
                                      </p:to>
                                    </p:set>
                                  </p:childTnLst>
                                </p:cTn>
                              </p:par>
                              <p:par>
                                <p:cTn id="8" presetID="8" presetClass="entr" presetSubtype="32" fill="hold" nodeType="withEffect">
                                  <p:stCondLst>
                                    <p:cond delay="1000"/>
                                  </p:stCondLst>
                                  <p:childTnLst>
                                    <p:set>
                                      <p:cBhvr additive="repl">
                                        <p:cTn id="9" dur="1" fill="hold">
                                          <p:stCondLst>
                                            <p:cond delay="0"/>
                                          </p:stCondLst>
                                        </p:cTn>
                                        <p:tgtEl>
                                          <p:spTgt spid="40962"/>
                                        </p:tgtEl>
                                        <p:attrNameLst>
                                          <p:attrName>style.visibility</p:attrName>
                                        </p:attrNameLst>
                                      </p:cBhvr>
                                      <p:to>
                                        <p:strVal val="visible"/>
                                      </p:to>
                                    </p:set>
                                    <p:animEffect transition="in" filter="diamond(out)">
                                      <p:cBhvr additive="repl">
                                        <p:cTn id="10" dur="5000"/>
                                        <p:tgtEl>
                                          <p:spTgt spid="4096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xit" presetSubtype="16" fill="hold" nodeType="clickEffect">
                                  <p:stCondLst>
                                    <p:cond delay="1000"/>
                                  </p:stCondLst>
                                  <p:childTnLst>
                                    <p:animEffect transition="out" filter="diamond(in)">
                                      <p:cBhvr additive="repl">
                                        <p:cTn id="14" dur="5000"/>
                                        <p:tgtEl>
                                          <p:spTgt spid="40962"/>
                                        </p:tgtEl>
                                      </p:cBhvr>
                                    </p:animEffect>
                                    <p:set>
                                      <p:cBhvr additive="repl">
                                        <p:cTn id="15" dur="1" fill="hold">
                                          <p:stCondLst>
                                            <p:cond delay="0"/>
                                          </p:stCondLst>
                                        </p:cTn>
                                        <p:tgtEl>
                                          <p:spTgt spid="40962"/>
                                        </p:tgtEl>
                                        <p:attrNameLst>
                                          <p:attrName>style.visibility</p:attrName>
                                        </p:attrNameLst>
                                      </p:cBhvr>
                                      <p:to>
                                        <p:strVal val="hidden"/>
                                      </p:to>
                                    </p:set>
                                  </p:childTnLst>
                                </p:cTn>
                              </p:par>
                              <p:par>
                                <p:cTn id="16" presetID="8" presetClass="entr" presetSubtype="32" fill="hold" nodeType="withEffect">
                                  <p:stCondLst>
                                    <p:cond delay="1000"/>
                                  </p:stCondLst>
                                  <p:childTnLst>
                                    <p:set>
                                      <p:cBhvr additive="repl">
                                        <p:cTn id="17" dur="1" fill="hold">
                                          <p:stCondLst>
                                            <p:cond delay="0"/>
                                          </p:stCondLst>
                                        </p:cTn>
                                        <p:tgtEl>
                                          <p:spTgt spid="40963"/>
                                        </p:tgtEl>
                                        <p:attrNameLst>
                                          <p:attrName>style.visibility</p:attrName>
                                        </p:attrNameLst>
                                      </p:cBhvr>
                                      <p:to>
                                        <p:strVal val="visible"/>
                                      </p:to>
                                    </p:set>
                                    <p:animEffect transition="in" filter="diamond(out)">
                                      <p:cBhvr additive="repl">
                                        <p:cTn id="18" dur="5000"/>
                                        <p:tgtEl>
                                          <p:spTgt spid="40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513"/>
            <a:ext cx="15240000" cy="47815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push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path" accel="50000" decel="50000" fill="hold" nodeType="clickEffect">
                                  <p:stCondLst>
                                    <p:cond delay="0"/>
                                  </p:stCondLst>
                                  <p:childTnLst>
                                    <p:animMotion origin="layout" path="M -3.33333 -6 1.12858 -6 L -0.63264 0.00832">
                                      <p:cBhvr additive="repl">
                                        <p:cTn id="6" dur="5000" fill="hold"/>
                                        <p:tgtEl>
                                          <p:spTgt spid="41985"/>
                                        </p:tgtEl>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3010" name="Rectangle 2"/>
          <p:cNvSpPr>
            <a:spLocks noChangeArrowheads="1"/>
          </p:cNvSpPr>
          <p:nvPr/>
        </p:nvSpPr>
        <p:spPr bwMode="auto">
          <a:xfrm rot="19800000">
            <a:off x="1258888" y="909638"/>
            <a:ext cx="4138612"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s-ES" sz="1200" b="1" i="1">
                <a:solidFill>
                  <a:srgbClr val="000000"/>
                </a:solidFill>
                <a:latin typeface="Comic Sans MS" pitchFamily="64" charset="0"/>
              </a:rPr>
              <a:t>Neuschwanstein</a:t>
            </a:r>
            <a:r>
              <a:rPr lang="es-ES" sz="1200" b="1">
                <a:solidFill>
                  <a:srgbClr val="000000"/>
                </a:solidFill>
                <a:latin typeface="Comic Sans MS" pitchFamily="64" charset="0"/>
              </a:rPr>
              <a:t> situado cerca de Füssen, es uno de los castillos neogóticos más conocidos. Mandado construir por Luis II de Baviera, el «rey loco» en 1866. </a:t>
            </a:r>
          </a:p>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s-ES" sz="1200" b="1">
              <a:solidFill>
                <a:srgbClr val="000000"/>
              </a:solidFill>
              <a:latin typeface="Comic Sans MS" pitchFamily="64" charset="0"/>
            </a:endParaRPr>
          </a:p>
        </p:txBody>
      </p:sp>
      <p:pic>
        <p:nvPicPr>
          <p:cNvPr id="430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additive="repl">
                                        <p:cTn id="6" dur="1" fill="hold">
                                          <p:stCondLst>
                                            <p:cond delay="0"/>
                                          </p:stCondLst>
                                        </p:cTn>
                                        <p:tgtEl>
                                          <p:spTgt spid="43011"/>
                                        </p:tgtEl>
                                        <p:attrNameLst>
                                          <p:attrName>style.visibility</p:attrName>
                                        </p:attrNameLst>
                                      </p:cBhvr>
                                      <p:to>
                                        <p:strVal val="visible"/>
                                      </p:to>
                                    </p:set>
                                    <p:anim calcmode="lin" valueType="num">
                                      <p:cBhvr additive="repl">
                                        <p:cTn id="7" dur="5000" fill="hold"/>
                                        <p:tgtEl>
                                          <p:spTgt spid="43011"/>
                                        </p:tgtEl>
                                        <p:attrNameLst>
                                          <p:attrName>ppt_w</p:attrName>
                                        </p:attrNameLst>
                                      </p:cBhvr>
                                      <p:tavLst>
                                        <p:tav tm="100000">
                                          <p:val>
                                            <p:fltVal val="0"/>
                                          </p:val>
                                        </p:tav>
                                        <p:tav>
                                          <p:val>
                                            <p:strVal val="#ppt_w"/>
                                          </p:val>
                                        </p:tav>
                                      </p:tavLst>
                                    </p:anim>
                                    <p:anim calcmode="lin" valueType="num">
                                      <p:cBhvr additive="repl">
                                        <p:cTn id="8" dur="5000" fill="hold"/>
                                        <p:tgtEl>
                                          <p:spTgt spid="43011"/>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40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xit" presetSubtype="16" fill="hold" nodeType="clickEffect">
                                  <p:stCondLst>
                                    <p:cond delay="0"/>
                                  </p:stCondLst>
                                  <p:childTnLst>
                                    <p:animEffect transition="out" filter="diamond(in)">
                                      <p:cBhvr additive="repl">
                                        <p:cTn id="6" dur="5000"/>
                                        <p:tgtEl>
                                          <p:spTgt spid="44033"/>
                                        </p:tgtEl>
                                      </p:cBhvr>
                                    </p:animEffect>
                                    <p:set>
                                      <p:cBhvr additive="repl">
                                        <p:cTn id="7" dur="1" fill="hold">
                                          <p:stCondLst>
                                            <p:cond delay="0"/>
                                          </p:stCondLst>
                                        </p:cTn>
                                        <p:tgtEl>
                                          <p:spTgt spid="44033"/>
                                        </p:tgtEl>
                                        <p:attrNameLst>
                                          <p:attrName>style.visibility</p:attrName>
                                        </p:attrNameLst>
                                      </p:cBhvr>
                                      <p:to>
                                        <p:strVal val="hidden"/>
                                      </p:to>
                                    </p:set>
                                  </p:childTnLst>
                                </p:cTn>
                              </p:par>
                              <p:par>
                                <p:cTn id="8" presetID="13" presetClass="entr" presetSubtype="32" fill="hold" nodeType="withEffect">
                                  <p:stCondLst>
                                    <p:cond delay="1000"/>
                                  </p:stCondLst>
                                  <p:childTnLst>
                                    <p:set>
                                      <p:cBhvr additive="repl">
                                        <p:cTn id="9" dur="1" fill="hold">
                                          <p:stCondLst>
                                            <p:cond delay="0"/>
                                          </p:stCondLst>
                                        </p:cTn>
                                        <p:tgtEl>
                                          <p:spTgt spid="44034"/>
                                        </p:tgtEl>
                                        <p:attrNameLst>
                                          <p:attrName>style.visibility</p:attrName>
                                        </p:attrNameLst>
                                      </p:cBhvr>
                                      <p:to>
                                        <p:strVal val="visible"/>
                                      </p:to>
                                    </p:set>
                                    <p:animEffect transition="in" filter="plus(out)">
                                      <p:cBhvr additive="repl">
                                        <p:cTn id="10" dur="5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50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7200"/>
            <a:ext cx="9144000" cy="59436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5059" name="Text Box 3"/>
          <p:cNvSpPr txBox="1">
            <a:spLocks noChangeArrowheads="1"/>
          </p:cNvSpPr>
          <p:nvPr/>
        </p:nvSpPr>
        <p:spPr bwMode="auto">
          <a:xfrm>
            <a:off x="7164388" y="5949950"/>
            <a:ext cx="1655762"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spcBef>
                <a:spcPts val="1125"/>
              </a:spcBef>
              <a:buClrTx/>
              <a:buFontTx/>
              <a:buNone/>
            </a:pPr>
            <a:r>
              <a:rPr lang="es-ES" b="1">
                <a:solidFill>
                  <a:srgbClr val="FF0000"/>
                </a:solidFill>
                <a:latin typeface="Bodoni MT Black" pitchFamily="16" charset="0"/>
              </a:rPr>
              <a:t>R a m o</a:t>
            </a: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xit" presetSubtype="4" fill="hold" nodeType="clickEffect">
                                  <p:stCondLst>
                                    <p:cond delay="0"/>
                                  </p:stCondLst>
                                  <p:childTnLst>
                                    <p:anim calcmode="lin" valueType="num">
                                      <p:cBhvr additive="repl">
                                        <p:cTn id="6" dur="5000" fill="hold"/>
                                        <p:tgtEl>
                                          <p:spTgt spid="45057"/>
                                        </p:tgtEl>
                                        <p:attrNameLst>
                                          <p:attrName>ppt_x</p:attrName>
                                        </p:attrNameLst>
                                      </p:cBhvr>
                                      <p:tavLst>
                                        <p:tav tm="100000">
                                          <p:val>
                                            <p:strVal val="#ppt_x"/>
                                          </p:val>
                                        </p:tav>
                                        <p:tav>
                                          <p:val>
                                            <p:strVal val="#ppt_x"/>
                                          </p:val>
                                        </p:tav>
                                      </p:tavLst>
                                    </p:anim>
                                    <p:anim calcmode="lin" valueType="num">
                                      <p:cBhvr additive="repl">
                                        <p:cTn id="7" dur="5000" fill="hold"/>
                                        <p:tgtEl>
                                          <p:spTgt spid="45057"/>
                                        </p:tgtEl>
                                        <p:attrNameLst>
                                          <p:attrName>ppt_y</p:attrName>
                                        </p:attrNameLst>
                                      </p:cBhvr>
                                      <p:tavLst>
                                        <p:tav tm="100000">
                                          <p:val>
                                            <p:strVal val="#ppt_y"/>
                                          </p:val>
                                        </p:tav>
                                        <p:tav>
                                          <p:val>
                                            <p:strVal val="#ppt_y+#ppt_h/2"/>
                                          </p:val>
                                        </p:tav>
                                      </p:tavLst>
                                    </p:anim>
                                    <p:anim calcmode="lin" valueType="num">
                                      <p:cBhvr additive="repl">
                                        <p:cTn id="8" dur="5000" fill="hold"/>
                                        <p:tgtEl>
                                          <p:spTgt spid="45057"/>
                                        </p:tgtEl>
                                        <p:attrNameLst>
                                          <p:attrName>ppt_w</p:attrName>
                                        </p:attrNameLst>
                                      </p:cBhvr>
                                      <p:tavLst>
                                        <p:tav tm="100000">
                                          <p:val>
                                            <p:strVal val="#ppt_w"/>
                                          </p:val>
                                        </p:tav>
                                        <p:tav>
                                          <p:val>
                                            <p:strVal val="#ppt_w"/>
                                          </p:val>
                                        </p:tav>
                                      </p:tavLst>
                                    </p:anim>
                                    <p:anim calcmode="lin" valueType="num">
                                      <p:cBhvr additive="repl">
                                        <p:cTn id="9" dur="5000" fill="hold"/>
                                        <p:tgtEl>
                                          <p:spTgt spid="45057"/>
                                        </p:tgtEl>
                                        <p:attrNameLst>
                                          <p:attrName>ppt_h</p:attrName>
                                        </p:attrNameLst>
                                      </p:cBhvr>
                                      <p:tavLst>
                                        <p:tav tm="100000">
                                          <p:val>
                                            <p:strVal val="#ppt_h"/>
                                          </p:val>
                                        </p:tav>
                                        <p:tav>
                                          <p:val>
                                            <p:fltVal val="0"/>
                                          </p:val>
                                        </p:tav>
                                      </p:tavLst>
                                    </p:anim>
                                    <p:set>
                                      <p:cBhvr additive="repl">
                                        <p:cTn id="10" dur="1" fill="hold">
                                          <p:stCondLst>
                                            <p:cond delay="0"/>
                                          </p:stCondLst>
                                        </p:cTn>
                                        <p:tgtEl>
                                          <p:spTgt spid="45057"/>
                                        </p:tgtEl>
                                        <p:attrNameLst>
                                          <p:attrName>style.visibility</p:attrName>
                                        </p:attrNameLst>
                                      </p:cBhvr>
                                      <p:to>
                                        <p:strVal val="hidden"/>
                                      </p:to>
                                    </p:set>
                                  </p:childTnLst>
                                </p:cTn>
                              </p:par>
                              <p:par>
                                <p:cTn id="11" presetID="17" presetClass="entr" presetSubtype="1" fill="hold" nodeType="withEffect">
                                  <p:stCondLst>
                                    <p:cond delay="1000"/>
                                  </p:stCondLst>
                                  <p:childTnLst>
                                    <p:set>
                                      <p:cBhvr additive="repl">
                                        <p:cTn id="12" dur="1" fill="hold">
                                          <p:stCondLst>
                                            <p:cond delay="0"/>
                                          </p:stCondLst>
                                        </p:cTn>
                                        <p:tgtEl>
                                          <p:spTgt spid="45058"/>
                                        </p:tgtEl>
                                        <p:attrNameLst>
                                          <p:attrName>style.visibility</p:attrName>
                                        </p:attrNameLst>
                                      </p:cBhvr>
                                      <p:to>
                                        <p:strVal val="visible"/>
                                      </p:to>
                                    </p:set>
                                    <p:anim calcmode="lin" valueType="num">
                                      <p:cBhvr additive="repl">
                                        <p:cTn id="13" dur="5000" fill="hold"/>
                                        <p:tgtEl>
                                          <p:spTgt spid="45058"/>
                                        </p:tgtEl>
                                        <p:attrNameLst>
                                          <p:attrName>ppt_x</p:attrName>
                                        </p:attrNameLst>
                                      </p:cBhvr>
                                      <p:tavLst>
                                        <p:tav tm="100000">
                                          <p:val>
                                            <p:strVal val="#ppt_x"/>
                                          </p:val>
                                        </p:tav>
                                        <p:tav>
                                          <p:val>
                                            <p:strVal val="#ppt_x"/>
                                          </p:val>
                                        </p:tav>
                                      </p:tavLst>
                                    </p:anim>
                                    <p:anim calcmode="lin" valueType="num">
                                      <p:cBhvr additive="repl">
                                        <p:cTn id="14" dur="5000" fill="hold"/>
                                        <p:tgtEl>
                                          <p:spTgt spid="45058"/>
                                        </p:tgtEl>
                                        <p:attrNameLst>
                                          <p:attrName>ppt_y</p:attrName>
                                        </p:attrNameLst>
                                      </p:cBhvr>
                                      <p:tavLst>
                                        <p:tav tm="100000">
                                          <p:val>
                                            <p:strVal val="#ppt_y-#ppt_h/2"/>
                                          </p:val>
                                        </p:tav>
                                        <p:tav>
                                          <p:val>
                                            <p:strVal val="#ppt_y"/>
                                          </p:val>
                                        </p:tav>
                                      </p:tavLst>
                                    </p:anim>
                                    <p:anim calcmode="lin" valueType="num">
                                      <p:cBhvr additive="repl">
                                        <p:cTn id="15" dur="5000" fill="hold"/>
                                        <p:tgtEl>
                                          <p:spTgt spid="45058"/>
                                        </p:tgtEl>
                                        <p:attrNameLst>
                                          <p:attrName>ppt_w</p:attrName>
                                        </p:attrNameLst>
                                      </p:cBhvr>
                                      <p:tavLst>
                                        <p:tav tm="100000">
                                          <p:val>
                                            <p:strVal val="#ppt_w"/>
                                          </p:val>
                                        </p:tav>
                                        <p:tav>
                                          <p:val>
                                            <p:strVal val="#ppt_w"/>
                                          </p:val>
                                        </p:tav>
                                      </p:tavLst>
                                    </p:anim>
                                    <p:anim calcmode="lin" valueType="num">
                                      <p:cBhvr additive="repl">
                                        <p:cTn id="16" dur="5000" fill="hold"/>
                                        <p:tgtEl>
                                          <p:spTgt spid="45058"/>
                                        </p:tgtEl>
                                        <p:attrNameLst>
                                          <p:attrName>ppt_h</p:attrName>
                                        </p:attrNameLst>
                                      </p:cBhvr>
                                      <p:tavLst>
                                        <p:tav tm="100000">
                                          <p:val>
                                            <p:fltVal val="0"/>
                                          </p:val>
                                        </p:tav>
                                        <p:tav>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3" presetClass="entr" presetSubtype="16" fill="hold" nodeType="clickEffect">
                                  <p:stCondLst>
                                    <p:cond delay="1000"/>
                                  </p:stCondLst>
                                  <p:childTnLst>
                                    <p:set>
                                      <p:cBhvr additive="repl">
                                        <p:cTn id="20" dur="1" fill="hold">
                                          <p:stCondLst>
                                            <p:cond delay="0"/>
                                          </p:stCondLst>
                                        </p:cTn>
                                        <p:tgtEl>
                                          <p:spTgt spid="45059"/>
                                        </p:tgtEl>
                                        <p:attrNameLst>
                                          <p:attrName>style.visibility</p:attrName>
                                        </p:attrNameLst>
                                      </p:cBhvr>
                                      <p:to>
                                        <p:strVal val="visible"/>
                                      </p:to>
                                    </p:set>
                                    <p:anim calcmode="lin" valueType="num">
                                      <p:cBhvr additive="repl">
                                        <p:cTn id="21" dur="5000" fill="hold"/>
                                        <p:tgtEl>
                                          <p:spTgt spid="45059"/>
                                        </p:tgtEl>
                                        <p:attrNameLst>
                                          <p:attrName>ppt_w</p:attrName>
                                        </p:attrNameLst>
                                      </p:cBhvr>
                                      <p:tavLst>
                                        <p:tav tm="100000">
                                          <p:val>
                                            <p:fltVal val="0"/>
                                          </p:val>
                                        </p:tav>
                                        <p:tav>
                                          <p:val>
                                            <p:strVal val="#ppt_w"/>
                                          </p:val>
                                        </p:tav>
                                      </p:tavLst>
                                    </p:anim>
                                    <p:anim calcmode="lin" valueType="num">
                                      <p:cBhvr additive="repl">
                                        <p:cTn id="22" dur="5000" fill="hold"/>
                                        <p:tgtEl>
                                          <p:spTgt spid="45059"/>
                                        </p:tgtEl>
                                        <p:attrNameLst>
                                          <p:attrName>ppt_h</p:attrName>
                                        </p:attrNameLst>
                                      </p:cBhvr>
                                      <p:tavLst>
                                        <p:tav tm="100000">
                                          <p:val>
                                            <p:fltVal val="0"/>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3073" name="Rectangle 1"/>
          <p:cNvSpPr>
            <a:spLocks noChangeArrowheads="1"/>
          </p:cNvSpPr>
          <p:nvPr/>
        </p:nvSpPr>
        <p:spPr bwMode="auto">
          <a:xfrm>
            <a:off x="0" y="0"/>
            <a:ext cx="9144000" cy="6858000"/>
          </a:xfrm>
          <a:prstGeom prst="rect">
            <a:avLst/>
          </a:prstGeom>
          <a:noFill/>
          <a:ln w="133200">
            <a:solidFill>
              <a:srgbClr val="FFFF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solidFill>
                <a:srgbClr val="FFFFFF"/>
              </a:solidFill>
            </a:endParaRPr>
          </a:p>
        </p:txBody>
      </p:sp>
      <p:sp>
        <p:nvSpPr>
          <p:cNvPr id="3074" name="Rectangle 2"/>
          <p:cNvSpPr>
            <a:spLocks noChangeArrowheads="1"/>
          </p:cNvSpPr>
          <p:nvPr/>
        </p:nvSpPr>
        <p:spPr bwMode="auto">
          <a:xfrm>
            <a:off x="152400" y="152400"/>
            <a:ext cx="8839200" cy="6553200"/>
          </a:xfrm>
          <a:prstGeom prst="rect">
            <a:avLst/>
          </a:prstGeom>
          <a:noFill/>
          <a:ln w="127080">
            <a:solidFill>
              <a:srgbClr val="0000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solidFill>
                <a:srgbClr val="FFFFFF"/>
              </a:solidFill>
            </a:endParaRPr>
          </a:p>
        </p:txBody>
      </p:sp>
      <p:sp>
        <p:nvSpPr>
          <p:cNvPr id="3075" name="Rectangle 3"/>
          <p:cNvSpPr>
            <a:spLocks noChangeArrowheads="1"/>
          </p:cNvSpPr>
          <p:nvPr/>
        </p:nvSpPr>
        <p:spPr bwMode="auto">
          <a:xfrm>
            <a:off x="304800" y="304800"/>
            <a:ext cx="8534400" cy="6248400"/>
          </a:xfrm>
          <a:prstGeom prst="rect">
            <a:avLst/>
          </a:prstGeom>
          <a:noFill/>
          <a:ln w="120600">
            <a:solidFill>
              <a:srgbClr val="FFFF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solidFill>
                <a:srgbClr val="FFFFFF"/>
              </a:solidFill>
            </a:endParaRPr>
          </a:p>
        </p:txBody>
      </p:sp>
      <p:sp>
        <p:nvSpPr>
          <p:cNvPr id="3076" name="AutoShape 4"/>
          <p:cNvSpPr>
            <a:spLocks noChangeAspect="1" noChangeArrowheads="1"/>
          </p:cNvSpPr>
          <p:nvPr/>
        </p:nvSpPr>
        <p:spPr bwMode="auto">
          <a:xfrm>
            <a:off x="4191000" y="2209800"/>
            <a:ext cx="304800" cy="304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solidFill>
                <a:srgbClr val="FFFFFF"/>
              </a:solidFill>
            </a:endParaRPr>
          </a:p>
        </p:txBody>
      </p:sp>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867400"/>
            <a:ext cx="3811588" cy="5461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8" name="Text Box 6"/>
          <p:cNvSpPr txBox="1">
            <a:spLocks noChangeArrowheads="1"/>
          </p:cNvSpPr>
          <p:nvPr/>
        </p:nvSpPr>
        <p:spPr bwMode="auto">
          <a:xfrm>
            <a:off x="0" y="5486400"/>
            <a:ext cx="9144000"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lgn="ctr">
              <a:spcBef>
                <a:spcPts val="750"/>
              </a:spcBef>
              <a:buClrTx/>
              <a:buFontTx/>
              <a:buNone/>
            </a:pPr>
            <a:r>
              <a:rPr lang="es-ES" sz="1200" b="1">
                <a:solidFill>
                  <a:srgbClr val="04265C"/>
                </a:solidFill>
                <a:latin typeface="Berlin Sans FB Demi" pitchFamily="32" charset="0"/>
              </a:rPr>
              <a:t>Si deseas recibir pps periódicamente en tu correo electrónico subscríbete aquí: </a:t>
            </a:r>
          </a:p>
        </p:txBody>
      </p:sp>
      <p:pic>
        <p:nvPicPr>
          <p:cNvPr id="307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80" name="Rectangle 8"/>
          <p:cNvSpPr>
            <a:spLocks noChangeArrowheads="1"/>
          </p:cNvSpPr>
          <p:nvPr/>
        </p:nvSpPr>
        <p:spPr bwMode="auto">
          <a:xfrm>
            <a:off x="609600" y="685800"/>
            <a:ext cx="7924800" cy="1295400"/>
          </a:xfrm>
          <a:prstGeom prst="rect">
            <a:avLst/>
          </a:prstGeom>
          <a:noFill/>
          <a:ln w="5724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solidFill>
                <a:srgbClr val="FFFFFF"/>
              </a:solidFill>
            </a:endParaRPr>
          </a:p>
        </p:txBody>
      </p:sp>
      <p:sp>
        <p:nvSpPr>
          <p:cNvPr id="3081" name="Text Box 9"/>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solidFill>
                <a:srgbClr val="FFFFFF"/>
              </a:solidFill>
            </a:endParaRPr>
          </a:p>
        </p:txBody>
      </p:sp>
      <p:graphicFrame>
        <p:nvGraphicFramePr>
          <p:cNvPr id="3082" name="Group 10"/>
          <p:cNvGraphicFramePr>
            <a:graphicFrameLocks noGrp="1"/>
          </p:cNvGraphicFramePr>
          <p:nvPr/>
        </p:nvGraphicFramePr>
        <p:xfrm>
          <a:off x="5029200" y="3352800"/>
          <a:ext cx="3201988" cy="1524000"/>
        </p:xfrm>
        <a:graphic>
          <a:graphicData uri="http://schemas.openxmlformats.org/drawingml/2006/table">
            <a:tbl>
              <a:tblPr/>
              <a:tblGrid>
                <a:gridCol w="1106488"/>
                <a:gridCol w="1047750"/>
                <a:gridCol w="1047750"/>
              </a:tblGrid>
              <a:tr h="361950">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5"/>
                        </a:rPr>
                        <a:t>Dedicatorias</a:t>
                      </a:r>
                    </a:p>
                  </a:txBody>
                  <a:tcPr marL="90000" marR="90000" marT="54738" marB="46800" horzOverflow="overflow">
                    <a:lnL w="1368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1368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6"/>
                        </a:rPr>
                        <a:t>Eróticos</a:t>
                      </a:r>
                    </a:p>
                  </a:txBody>
                  <a:tcPr marL="90000" marR="90000" marT="54738" marB="4680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1368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7"/>
                        </a:rPr>
                        <a:t>Fechas Especiales</a:t>
                      </a:r>
                    </a:p>
                  </a:txBody>
                  <a:tcPr marL="90000" marR="90000" marT="54738" marB="46800" horzOverflow="overflow">
                    <a:lnL w="5760" cap="flat" cmpd="sng" algn="ctr">
                      <a:solidFill>
                        <a:srgbClr val="000000"/>
                      </a:solidFill>
                      <a:prstDash val="solid"/>
                      <a:round/>
                      <a:headEnd type="none" w="med" len="med"/>
                      <a:tailEnd type="none" w="med" len="med"/>
                    </a:lnL>
                    <a:lnR w="13680" cap="flat" cmpd="sng" algn="ctr">
                      <a:solidFill>
                        <a:srgbClr val="000000"/>
                      </a:solidFill>
                      <a:prstDash val="solid"/>
                      <a:round/>
                      <a:headEnd type="none" w="med" len="med"/>
                      <a:tailEnd type="none" w="med" len="med"/>
                    </a:lnR>
                    <a:lnT w="1368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r>
              <a:tr h="396875">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8"/>
                        </a:rPr>
                        <a:t>Graciosos</a:t>
                      </a:r>
                    </a:p>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kumimoji="0" lang="es-ES" sz="900" b="1" i="0" u="none" strike="noStrike" cap="none" normalizeH="0" baseline="0" smtClean="0">
                        <a:ln>
                          <a:noFill/>
                        </a:ln>
                        <a:solidFill>
                          <a:srgbClr val="0000FF"/>
                        </a:solidFill>
                        <a:effectLst/>
                        <a:latin typeface="Arial" charset="0"/>
                        <a:ea typeface="Microsoft YaHei" charset="-122"/>
                      </a:endParaRPr>
                    </a:p>
                  </a:txBody>
                  <a:tcPr marL="90000" marR="90000" marT="54738" marB="46800" horzOverflow="overflow">
                    <a:lnL w="1368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9"/>
                        </a:rPr>
                        <a:t>Historia y Arte</a:t>
                      </a:r>
                    </a:p>
                  </a:txBody>
                  <a:tcPr marL="90000" marR="90000" marT="54738" marB="4680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0"/>
                        </a:rPr>
                        <a:t>Lugares</a:t>
                      </a:r>
                    </a:p>
                  </a:txBody>
                  <a:tcPr marL="90000" marR="90000" marT="54738" marB="46800" horzOverflow="overflow">
                    <a:lnL w="5760" cap="flat" cmpd="sng" algn="ctr">
                      <a:solidFill>
                        <a:srgbClr val="000000"/>
                      </a:solidFill>
                      <a:prstDash val="solid"/>
                      <a:round/>
                      <a:headEnd type="none" w="med" len="med"/>
                      <a:tailEnd type="none" w="med" len="med"/>
                    </a:lnL>
                    <a:lnR w="1368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r>
              <a:tr h="361950">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1"/>
                        </a:rPr>
                        <a:t>Naturaleza y Ciencias</a:t>
                      </a:r>
                    </a:p>
                  </a:txBody>
                  <a:tcPr marL="90000" marR="90000" marT="54738" marB="46800" horzOverflow="overflow">
                    <a:lnL w="1368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2"/>
                        </a:rPr>
                        <a:t>Política</a:t>
                      </a:r>
                    </a:p>
                  </a:txBody>
                  <a:tcPr marL="90000" marR="90000" marT="54738" marB="4680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3"/>
                        </a:rPr>
                        <a:t>Reflexión</a:t>
                      </a:r>
                    </a:p>
                  </a:txBody>
                  <a:tcPr marL="90000" marR="90000" marT="54738" marB="46800" horzOverflow="overflow">
                    <a:lnL w="5760" cap="flat" cmpd="sng" algn="ctr">
                      <a:solidFill>
                        <a:srgbClr val="000000"/>
                      </a:solidFill>
                      <a:prstDash val="solid"/>
                      <a:round/>
                      <a:headEnd type="none" w="med" len="med"/>
                      <a:tailEnd type="none" w="med" len="med"/>
                    </a:lnL>
                    <a:lnR w="1368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4"/>
                        </a:rPr>
                        <a:t>Salud</a:t>
                      </a:r>
                    </a:p>
                  </a:txBody>
                  <a:tcPr marL="90000" marR="90000" marT="54738" marB="46800" horzOverflow="overflow">
                    <a:lnL w="1368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1368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5"/>
                        </a:rPr>
                        <a:t>Románticos</a:t>
                      </a:r>
                    </a:p>
                  </a:txBody>
                  <a:tcPr marL="90000" marR="90000" marT="54738" marB="4680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1368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6"/>
                        </a:rPr>
                        <a:t>Religiosos</a:t>
                      </a:r>
                    </a:p>
                  </a:txBody>
                  <a:tcPr marL="90000" marR="90000" marT="54738" marB="46800" horzOverflow="overflow">
                    <a:lnL w="5760" cap="flat" cmpd="sng" algn="ctr">
                      <a:solidFill>
                        <a:srgbClr val="000000"/>
                      </a:solidFill>
                      <a:prstDash val="solid"/>
                      <a:round/>
                      <a:headEnd type="none" w="med" len="med"/>
                      <a:tailEnd type="none" w="med" len="med"/>
                    </a:lnL>
                    <a:lnR w="1368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13680" cap="flat" cmpd="sng" algn="ctr">
                      <a:solidFill>
                        <a:srgbClr val="000000"/>
                      </a:solidFill>
                      <a:prstDash val="solid"/>
                      <a:round/>
                      <a:headEnd type="none" w="med" len="med"/>
                      <a:tailEnd type="none" w="med" len="med"/>
                    </a:lnB>
                    <a:lnTlToBr>
                      <a:noFill/>
                    </a:lnTlToBr>
                    <a:lnBlToTr>
                      <a:noFill/>
                    </a:lnBlToTr>
                    <a:solidFill>
                      <a:srgbClr val="F6F6F6"/>
                    </a:solidFill>
                  </a:tcPr>
                </a:tc>
              </a:tr>
            </a:tbl>
          </a:graphicData>
        </a:graphic>
      </p:graphicFrame>
      <p:sp>
        <p:nvSpPr>
          <p:cNvPr id="3126" name="Text Box 54"/>
          <p:cNvSpPr txBox="1">
            <a:spLocks noChangeArrowheads="1"/>
          </p:cNvSpPr>
          <p:nvPr/>
        </p:nvSpPr>
        <p:spPr bwMode="auto">
          <a:xfrm>
            <a:off x="914400" y="2895600"/>
            <a:ext cx="32004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lgn="ctr">
              <a:spcBef>
                <a:spcPts val="1125"/>
              </a:spcBef>
              <a:buClrTx/>
              <a:buFontTx/>
              <a:buNone/>
            </a:pPr>
            <a:r>
              <a:rPr lang="es-ES" b="1" u="sng">
                <a:solidFill>
                  <a:srgbClr val="04265C"/>
                </a:solidFill>
                <a:latin typeface="Berlin Sans FB Demi" pitchFamily="32" charset="0"/>
              </a:rPr>
              <a:t>Propia Creación</a:t>
            </a:r>
          </a:p>
        </p:txBody>
      </p:sp>
      <p:sp>
        <p:nvSpPr>
          <p:cNvPr id="3127" name="Text Box 55"/>
          <p:cNvSpPr txBox="1">
            <a:spLocks noChangeArrowheads="1"/>
          </p:cNvSpPr>
          <p:nvPr/>
        </p:nvSpPr>
        <p:spPr bwMode="auto">
          <a:xfrm>
            <a:off x="5029200" y="2895600"/>
            <a:ext cx="32004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lgn="ctr">
              <a:spcBef>
                <a:spcPts val="1125"/>
              </a:spcBef>
              <a:buClrTx/>
              <a:buFontTx/>
              <a:buNone/>
            </a:pPr>
            <a:r>
              <a:rPr lang="es-ES" b="1" u="sng">
                <a:solidFill>
                  <a:srgbClr val="04265C"/>
                </a:solidFill>
                <a:latin typeface="Berlin Sans FB Demi" pitchFamily="32" charset="0"/>
              </a:rPr>
              <a:t>De la Red</a:t>
            </a:r>
          </a:p>
        </p:txBody>
      </p:sp>
      <p:graphicFrame>
        <p:nvGraphicFramePr>
          <p:cNvPr id="3128" name="Group 56"/>
          <p:cNvGraphicFramePr>
            <a:graphicFrameLocks noGrp="1"/>
          </p:cNvGraphicFramePr>
          <p:nvPr/>
        </p:nvGraphicFramePr>
        <p:xfrm>
          <a:off x="914400" y="3352800"/>
          <a:ext cx="3201988" cy="1508126"/>
        </p:xfrm>
        <a:graphic>
          <a:graphicData uri="http://schemas.openxmlformats.org/drawingml/2006/table">
            <a:tbl>
              <a:tblPr/>
              <a:tblGrid>
                <a:gridCol w="1106488"/>
                <a:gridCol w="1047750"/>
                <a:gridCol w="1047750"/>
              </a:tblGrid>
              <a:tr h="357188">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7"/>
                        </a:rPr>
                        <a:t>Dedicatorias</a:t>
                      </a:r>
                    </a:p>
                  </a:txBody>
                  <a:tcPr marL="90000" marR="90000" marT="54738" marB="46800" horzOverflow="overflow">
                    <a:lnL w="1368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1368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8"/>
                        </a:rPr>
                        <a:t>Eróticos</a:t>
                      </a:r>
                    </a:p>
                  </a:txBody>
                  <a:tcPr marL="90000" marR="90000" marT="54738" marB="4680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1368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19"/>
                        </a:rPr>
                        <a:t>Fechas Especiales</a:t>
                      </a:r>
                    </a:p>
                  </a:txBody>
                  <a:tcPr marL="90000" marR="90000" marT="54738" marB="46800" horzOverflow="overflow">
                    <a:lnL w="5760" cap="flat" cmpd="sng" algn="ctr">
                      <a:solidFill>
                        <a:srgbClr val="000000"/>
                      </a:solidFill>
                      <a:prstDash val="solid"/>
                      <a:round/>
                      <a:headEnd type="none" w="med" len="med"/>
                      <a:tailEnd type="none" w="med" len="med"/>
                    </a:lnL>
                    <a:lnR w="13680" cap="flat" cmpd="sng" algn="ctr">
                      <a:solidFill>
                        <a:srgbClr val="000000"/>
                      </a:solidFill>
                      <a:prstDash val="solid"/>
                      <a:round/>
                      <a:headEnd type="none" w="med" len="med"/>
                      <a:tailEnd type="none" w="med" len="med"/>
                    </a:lnR>
                    <a:lnT w="1368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r>
              <a:tr h="396875">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0"/>
                        </a:rPr>
                        <a:t>Graciosos</a:t>
                      </a:r>
                    </a:p>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kumimoji="0" lang="es-ES" sz="900" b="1" i="0" u="none" strike="noStrike" cap="none" normalizeH="0" baseline="0" smtClean="0">
                        <a:ln>
                          <a:noFill/>
                        </a:ln>
                        <a:solidFill>
                          <a:srgbClr val="0000FF"/>
                        </a:solidFill>
                        <a:effectLst/>
                        <a:latin typeface="Arial" charset="0"/>
                        <a:ea typeface="Microsoft YaHei" charset="-122"/>
                      </a:endParaRPr>
                    </a:p>
                  </a:txBody>
                  <a:tcPr marL="90000" marR="90000" marT="54738" marB="46800" horzOverflow="overflow">
                    <a:lnL w="1368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1"/>
                        </a:rPr>
                        <a:t>Historia y Arte</a:t>
                      </a:r>
                    </a:p>
                  </a:txBody>
                  <a:tcPr marL="90000" marR="90000" marT="54738" marB="4680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2"/>
                        </a:rPr>
                        <a:t>Lugares</a:t>
                      </a:r>
                    </a:p>
                  </a:txBody>
                  <a:tcPr marL="90000" marR="90000" marT="54738" marB="46800" horzOverflow="overflow">
                    <a:lnL w="5760" cap="flat" cmpd="sng" algn="ctr">
                      <a:solidFill>
                        <a:srgbClr val="000000"/>
                      </a:solidFill>
                      <a:prstDash val="solid"/>
                      <a:round/>
                      <a:headEnd type="none" w="med" len="med"/>
                      <a:tailEnd type="none" w="med" len="med"/>
                    </a:lnL>
                    <a:lnR w="1368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r>
              <a:tr h="357188">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3"/>
                        </a:rPr>
                        <a:t>Naturaleza y Ciencias</a:t>
                      </a:r>
                    </a:p>
                  </a:txBody>
                  <a:tcPr marL="90000" marR="90000" marT="54738" marB="46800" horzOverflow="overflow">
                    <a:lnL w="1368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4"/>
                        </a:rPr>
                        <a:t>Política</a:t>
                      </a:r>
                    </a:p>
                  </a:txBody>
                  <a:tcPr marL="90000" marR="90000" marT="54738" marB="4680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5"/>
                        </a:rPr>
                        <a:t>Reflexión</a:t>
                      </a:r>
                    </a:p>
                  </a:txBody>
                  <a:tcPr marL="90000" marR="90000" marT="54738" marB="46800" horzOverflow="overflow">
                    <a:lnL w="5760" cap="flat" cmpd="sng" algn="ctr">
                      <a:solidFill>
                        <a:srgbClr val="000000"/>
                      </a:solidFill>
                      <a:prstDash val="solid"/>
                      <a:round/>
                      <a:headEnd type="none" w="med" len="med"/>
                      <a:tailEnd type="none" w="med" len="med"/>
                    </a:lnL>
                    <a:lnR w="1368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5760" cap="flat" cmpd="sng" algn="ctr">
                      <a:solidFill>
                        <a:srgbClr val="000000"/>
                      </a:solidFill>
                      <a:prstDash val="solid"/>
                      <a:round/>
                      <a:headEnd type="none" w="med" len="med"/>
                      <a:tailEnd type="none" w="med" len="med"/>
                    </a:lnB>
                    <a:lnTlToBr>
                      <a:noFill/>
                    </a:lnTlToBr>
                    <a:lnBlToTr>
                      <a:noFill/>
                    </a:lnBlToTr>
                    <a:solidFill>
                      <a:srgbClr val="F6F6F6"/>
                    </a:solidFill>
                  </a:tcPr>
                </a:tc>
              </a:tr>
              <a:tr h="396875">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6"/>
                        </a:rPr>
                        <a:t>Salud</a:t>
                      </a:r>
                    </a:p>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kumimoji="0" lang="es-ES" sz="900" b="1" i="0" u="none" strike="noStrike" cap="none" normalizeH="0" baseline="0" smtClean="0">
                        <a:ln>
                          <a:noFill/>
                        </a:ln>
                        <a:solidFill>
                          <a:srgbClr val="0000FF"/>
                        </a:solidFill>
                        <a:effectLst/>
                        <a:latin typeface="Arial" charset="0"/>
                        <a:ea typeface="Microsoft YaHei" charset="-122"/>
                      </a:endParaRPr>
                    </a:p>
                  </a:txBody>
                  <a:tcPr marL="90000" marR="90000" marT="54738" marB="46800" horzOverflow="overflow">
                    <a:lnL w="1368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1368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7"/>
                        </a:rPr>
                        <a:t>Románticos</a:t>
                      </a:r>
                    </a:p>
                  </a:txBody>
                  <a:tcPr marL="90000" marR="90000" marT="54738" marB="46800" horzOverflow="overflow">
                    <a:lnL w="5760" cap="flat" cmpd="sng" algn="ctr">
                      <a:solidFill>
                        <a:srgbClr val="000000"/>
                      </a:solidFill>
                      <a:prstDash val="solid"/>
                      <a:round/>
                      <a:headEnd type="none" w="med" len="med"/>
                      <a:tailEnd type="none" w="med" len="med"/>
                    </a:lnL>
                    <a:lnR w="576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13680" cap="flat" cmpd="sng" algn="ctr">
                      <a:solidFill>
                        <a:srgbClr val="000000"/>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449263" rtl="0" eaLnBrk="1" fontAlgn="base" latinLnBrk="0" hangingPunct="1">
                        <a:lnSpc>
                          <a:spcPct val="93000"/>
                        </a:lnSpc>
                        <a:spcBef>
                          <a:spcPts val="225"/>
                        </a:spcBef>
                        <a:spcAft>
                          <a:spcPct val="0"/>
                        </a:spcAft>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kumimoji="0" lang="es-ES" sz="900" b="1" i="0" u="none" strike="noStrike" cap="none" normalizeH="0" baseline="0" smtClean="0">
                          <a:ln>
                            <a:noFill/>
                          </a:ln>
                          <a:solidFill>
                            <a:srgbClr val="2E49CF"/>
                          </a:solidFill>
                          <a:effectLst/>
                          <a:latin typeface="Arial" charset="0"/>
                          <a:ea typeface="Microsoft YaHei" charset="-122"/>
                          <a:hlinkClick r:id="rId28"/>
                        </a:rPr>
                        <a:t>Religiosos</a:t>
                      </a:r>
                    </a:p>
                  </a:txBody>
                  <a:tcPr marL="90000" marR="90000" marT="54738" marB="46800" horzOverflow="overflow">
                    <a:lnL w="5760" cap="flat" cmpd="sng" algn="ctr">
                      <a:solidFill>
                        <a:srgbClr val="000000"/>
                      </a:solidFill>
                      <a:prstDash val="solid"/>
                      <a:round/>
                      <a:headEnd type="none" w="med" len="med"/>
                      <a:tailEnd type="none" w="med" len="med"/>
                    </a:lnL>
                    <a:lnR w="13680" cap="flat" cmpd="sng" algn="ctr">
                      <a:solidFill>
                        <a:srgbClr val="000000"/>
                      </a:solidFill>
                      <a:prstDash val="solid"/>
                      <a:round/>
                      <a:headEnd type="none" w="med" len="med"/>
                      <a:tailEnd type="none" w="med" len="med"/>
                    </a:lnR>
                    <a:lnT w="5760" cap="flat" cmpd="sng" algn="ctr">
                      <a:solidFill>
                        <a:srgbClr val="000000"/>
                      </a:solidFill>
                      <a:prstDash val="solid"/>
                      <a:round/>
                      <a:headEnd type="none" w="med" len="med"/>
                      <a:tailEnd type="none" w="med" len="med"/>
                    </a:lnT>
                    <a:lnB w="13680" cap="flat" cmpd="sng" algn="ctr">
                      <a:solidFill>
                        <a:srgbClr val="000000"/>
                      </a:solidFill>
                      <a:prstDash val="solid"/>
                      <a:round/>
                      <a:headEnd type="none" w="med" len="med"/>
                      <a:tailEnd type="none" w="med" len="med"/>
                    </a:lnB>
                    <a:lnTlToBr>
                      <a:noFill/>
                    </a:lnTlToBr>
                    <a:lnBlToTr>
                      <a:noFill/>
                    </a:lnBlToTr>
                    <a:solidFill>
                      <a:srgbClr val="F6F6F6"/>
                    </a:solidFill>
                  </a:tcPr>
                </a:tc>
              </a:tr>
            </a:tbl>
          </a:graphicData>
        </a:graphic>
      </p:graphicFrame>
      <p:pic>
        <p:nvPicPr>
          <p:cNvPr id="3172" name="Picture 100"/>
          <p:cNvPicPr>
            <a:picLocks noChangeAspect="1" noChangeArrowheads="1"/>
          </p:cNvPicPr>
          <p:nvPr/>
        </p:nvPicPr>
        <p:blipFill>
          <a:blip r:embed="rId29" cstate="email">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73" name="Text Box 101"/>
          <p:cNvSpPr txBox="1">
            <a:spLocks noChangeArrowheads="1"/>
          </p:cNvSpPr>
          <p:nvPr/>
        </p:nvSpPr>
        <p:spPr bwMode="auto">
          <a:xfrm>
            <a:off x="152400" y="2362200"/>
            <a:ext cx="91440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5pPr>
            <a:lvl6pPr marL="25146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6pPr>
            <a:lvl7pPr marL="29718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7pPr>
            <a:lvl8pPr marL="34290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8pPr>
            <a:lvl9pPr marL="3886200" indent="-228600" defTabSz="449263" fontAlgn="base">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Arial" charset="0"/>
                <a:ea typeface="Microsoft YaHei" charset="-122"/>
              </a:defRPr>
            </a:lvl9pPr>
          </a:lstStyle>
          <a:p>
            <a:pPr algn="ctr">
              <a:spcBef>
                <a:spcPts val="1125"/>
              </a:spcBef>
              <a:buClrTx/>
              <a:buFontTx/>
              <a:buNone/>
            </a:pPr>
            <a:r>
              <a:rPr lang="es-ES" b="1" dirty="0">
                <a:solidFill>
                  <a:srgbClr val="04265C"/>
                </a:solidFill>
                <a:latin typeface="Berlin Sans FB Demi" pitchFamily="32" charset="0"/>
              </a:rPr>
              <a:t>Accede a la sección que desees desde aquí:</a:t>
            </a:r>
          </a:p>
        </p:txBody>
      </p:sp>
      <p:sp>
        <p:nvSpPr>
          <p:cNvPr id="3174" name="Rectangle 102"/>
          <p:cNvSpPr>
            <a:spLocks noChangeArrowheads="1"/>
          </p:cNvSpPr>
          <p:nvPr/>
        </p:nvSpPr>
        <p:spPr bwMode="auto">
          <a:xfrm>
            <a:off x="2667000" y="5867400"/>
            <a:ext cx="3810000" cy="533400"/>
          </a:xfrm>
          <a:prstGeom prst="rect">
            <a:avLst/>
          </a:prstGeom>
          <a:noFill/>
          <a:ln w="255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s-ES">
              <a:solidFill>
                <a:srgbClr val="FFFFFF"/>
              </a:solidFill>
            </a:endParaRPr>
          </a:p>
        </p:txBody>
      </p:sp>
    </p:spTree>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5000"/>
                                        <p:tgtEl>
                                          <p:spTgt spid="3075"/>
                                        </p:tgtEl>
                                      </p:cBhvr>
                                    </p:animEffect>
                                    <p:anim calcmode="lin" valueType="num">
                                      <p:cBhvr>
                                        <p:cTn id="8" dur="5000" fill="hold"/>
                                        <p:tgtEl>
                                          <p:spTgt spid="3075"/>
                                        </p:tgtEl>
                                        <p:attrNameLst>
                                          <p:attrName>ppt_w</p:attrName>
                                        </p:attrNameLst>
                                      </p:cBhvr>
                                      <p:tavLst>
                                        <p:tav tm="0" fmla="#ppt_w*sin(2.5*pi*$)">
                                          <p:val>
                                            <p:fltVal val="0"/>
                                          </p:val>
                                        </p:tav>
                                        <p:tav tm="100000">
                                          <p:val>
                                            <p:fltVal val="1"/>
                                          </p:val>
                                        </p:tav>
                                      </p:tavLst>
                                    </p:anim>
                                    <p:anim calcmode="lin" valueType="num">
                                      <p:cBhvr>
                                        <p:cTn id="9" dur="5000" fill="hold"/>
                                        <p:tgtEl>
                                          <p:spTgt spid="307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nimBg="1"/>
    </p:bldLst>
  </p:timing>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1035</TotalTime>
  <Words>592</Words>
  <Application>Microsoft Office PowerPoint</Application>
  <PresentationFormat>Presentación en pantalla (4:3)</PresentationFormat>
  <Paragraphs>56</Paragraphs>
  <Slides>43</Slides>
  <Notes>43</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43</vt:i4>
      </vt:variant>
    </vt:vector>
  </HeadingPairs>
  <TitlesOfParts>
    <vt:vector size="51" baseType="lpstr">
      <vt:lpstr>Times New Roman</vt:lpstr>
      <vt:lpstr>Arial</vt:lpstr>
      <vt:lpstr>Microsoft YaHei</vt:lpstr>
      <vt:lpstr>Arial Unicode MS</vt:lpstr>
      <vt:lpstr>Comic Sans MS</vt:lpstr>
      <vt:lpstr>Bodoni MT Black</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Recorriendo Baviera</dc:title>
  <dc:creator>Eliza Torres</dc:creator>
  <cp:lastModifiedBy>Margarita</cp:lastModifiedBy>
  <cp:revision>31</cp:revision>
  <cp:lastPrinted>1601-01-01T00:00:00Z</cp:lastPrinted>
  <dcterms:created xsi:type="dcterms:W3CDTF">2011-01-13T15:29:56Z</dcterms:created>
  <dcterms:modified xsi:type="dcterms:W3CDTF">2012-07-11T23:56:45Z</dcterms:modified>
</cp:coreProperties>
</file>