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72.xml" ContentType="application/vnd.openxmlformats-officedocument.presentationml.slide+xml"/>
  <Override PartName="/ppt/slides/slide8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slides/slide7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74" r:id="rId3"/>
    <p:sldId id="256" r:id="rId4"/>
    <p:sldId id="271" r:id="rId5"/>
    <p:sldId id="257" r:id="rId6"/>
    <p:sldId id="273" r:id="rId7"/>
    <p:sldId id="258" r:id="rId8"/>
    <p:sldId id="260" r:id="rId9"/>
    <p:sldId id="259" r:id="rId10"/>
    <p:sldId id="261" r:id="rId11"/>
    <p:sldId id="262" r:id="rId12"/>
    <p:sldId id="264" r:id="rId13"/>
    <p:sldId id="265" r:id="rId14"/>
    <p:sldId id="266" r:id="rId15"/>
    <p:sldId id="267" r:id="rId16"/>
    <p:sldId id="268" r:id="rId17"/>
    <p:sldId id="269" r:id="rId18"/>
    <p:sldId id="270" r:id="rId19"/>
    <p:sldId id="272" r:id="rId20"/>
    <p:sldId id="275" r:id="rId21"/>
    <p:sldId id="276" r:id="rId22"/>
    <p:sldId id="278" r:id="rId23"/>
    <p:sldId id="263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8" r:id="rId33"/>
    <p:sldId id="287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300" r:id="rId45"/>
    <p:sldId id="301" r:id="rId46"/>
    <p:sldId id="299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3" r:id="rId56"/>
    <p:sldId id="334" r:id="rId57"/>
    <p:sldId id="332" r:id="rId58"/>
    <p:sldId id="310" r:id="rId59"/>
    <p:sldId id="311" r:id="rId60"/>
    <p:sldId id="312" r:id="rId61"/>
    <p:sldId id="314" r:id="rId62"/>
    <p:sldId id="315" r:id="rId63"/>
    <p:sldId id="316" r:id="rId64"/>
    <p:sldId id="317" r:id="rId65"/>
    <p:sldId id="318" r:id="rId66"/>
    <p:sldId id="319" r:id="rId67"/>
    <p:sldId id="320" r:id="rId68"/>
    <p:sldId id="321" r:id="rId69"/>
    <p:sldId id="322" r:id="rId70"/>
    <p:sldId id="323" r:id="rId71"/>
    <p:sldId id="324" r:id="rId72"/>
    <p:sldId id="325" r:id="rId73"/>
    <p:sldId id="326" r:id="rId74"/>
    <p:sldId id="327" r:id="rId75"/>
    <p:sldId id="328" r:id="rId76"/>
    <p:sldId id="329" r:id="rId77"/>
    <p:sldId id="330" r:id="rId78"/>
    <p:sldId id="331" r:id="rId79"/>
    <p:sldId id="333" r:id="rId80"/>
    <p:sldId id="335" r:id="rId81"/>
    <p:sldId id="277" r:id="rId82"/>
    <p:sldId id="336" r:id="rId8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hZEGnm8iu6RGIP9+33Dp4g==" hashData="p5GvlEdYGv19ElGXTSplCqzHg7A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FF6600"/>
    <a:srgbClr val="FF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83" autoAdjust="0"/>
  </p:normalViewPr>
  <p:slideViewPr>
    <p:cSldViewPr>
      <p:cViewPr varScale="1">
        <p:scale>
          <a:sx n="49" d="100"/>
          <a:sy n="49" d="100"/>
        </p:scale>
        <p:origin x="-510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0" d="100"/>
        <a:sy n="60" d="100"/>
      </p:scale>
      <p:origin x="0" y="1509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presProps" Target="presProps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tableStyles" Target="tableStyle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viewProps" Target="view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67AE349-1FE5-4BA5-8475-D5D92047F3B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E79470-2726-44D3-8048-63F51312EF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55BD42-B13E-4554-9CC9-0F932EEF129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1F37E7-023F-47E0-98FE-3F538BF843B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28C378-DD6C-43A9-8131-CBD9A81B57B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28F06C7-0A7D-4E15-BB91-091335EDE61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507C7F-95CD-4055-9B37-FA0B8B1D0CF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7148C-D1E6-4ED9-8567-FA03770EE1C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EF3A5D-2D0E-4CE2-9BDC-59492D415A9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111C8B-B387-46F4-AE2A-648D4BE5865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695E8F-E5B5-47BC-9F0D-8439DE26026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>
    <p:zo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5DFF896-5AE5-4785-9031-AEFF8F630BB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folHlink"/>
            </a:gs>
            <a:gs pos="100000">
              <a:schemeClr val="folHlink">
                <a:gamma/>
                <a:shade val="46275"/>
                <a:invGamma/>
              </a:schemeClr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 smtClean="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A6CC8053-4BF6-4836-9AF0-E04EA6A12C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zo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9598055-4849-42D9-83C6-B47371DBC41C}" type="slidenum">
              <a:rPr lang="es-ES_tradnl">
                <a:solidFill>
                  <a:srgbClr val="000000"/>
                </a:solidFill>
                <a:latin typeface="Arial" charset="0"/>
              </a:rPr>
              <a:pPr/>
              <a:t>‹Nº›</a:t>
            </a:fld>
            <a:endParaRPr lang="es-ES_tradnl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7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8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8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43608" y="1340768"/>
            <a:ext cx="7308304" cy="4030662"/>
          </a:xfrm>
        </p:spPr>
        <p:txBody>
          <a:bodyPr/>
          <a:lstStyle/>
          <a:p>
            <a:pPr marL="0" algn="just">
              <a:spcBef>
                <a:spcPts val="0"/>
              </a:spcBef>
              <a:buFontTx/>
              <a:buNone/>
              <a:defRPr/>
            </a:pP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algn="just">
              <a:spcBef>
                <a:spcPts val="0"/>
              </a:spcBef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U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na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recopilación de fotos de Afganistán hechas por nuestras tropas en las misiones realizadas durante los últimos años. Espero os gusten. </a:t>
            </a:r>
            <a:endParaRPr lang="es-ES" sz="4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 marL="0" algn="just">
              <a:spcBef>
                <a:spcPts val="0"/>
              </a:spcBef>
              <a:buFontTx/>
              <a:buNone/>
              <a:defRPr/>
            </a:pPr>
            <a:endParaRPr lang="es-ES" sz="44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  <a:p>
            <a:pPr marL="0" algn="just">
              <a:spcBef>
                <a:spcPts val="0"/>
              </a:spcBef>
              <a:buFontTx/>
              <a:buNone/>
              <a:defRPr/>
            </a:pPr>
            <a:r>
              <a:rPr lang="es-ES" sz="44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</a:t>
            </a:r>
            <a:endParaRPr lang="es-ES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split orient="vert"/>
    <p:sndAc>
      <p:stSnd loop="1">
        <p:snd r:embed="rId2" name="Café del Mar_RW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amio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 Box 3"/>
          <p:cNvSpPr txBox="1">
            <a:spLocks noChangeArrowheads="1"/>
          </p:cNvSpPr>
          <p:nvPr/>
        </p:nvSpPr>
        <p:spPr bwMode="auto">
          <a:xfrm>
            <a:off x="0" y="61722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Transporte público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tramsport kab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0" y="6246813"/>
            <a:ext cx="914400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¡¡¡Si los pillaran los picoletos!!!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convoy -alto en el cami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0" y="61722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Parada en el camino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vall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0" y="62738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Montañas 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cumbr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0" y="6148388"/>
            <a:ext cx="906780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Cumbres con sorpresas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elisaf spai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0" y="6021388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Segoe UI Semilight" pitchFamily="34" charset="0"/>
              </a:rPr>
              <a:t>Nuestros helicópteros de rescate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e-spiny-tail lizar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-12700" y="612775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Fauna local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kabul main stree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0" y="62738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Calle principal de Kabul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4" descr="la carniceria de la esqin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0" y="62484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La carnicería de la esquina. Kabul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NASINAf-pasiente en la fsb-español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-12700" y="6272213"/>
            <a:ext cx="914400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Nasina</a:t>
            </a: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, niña curada en el hospital español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niños en la carreter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-4763" y="6273800"/>
            <a:ext cx="9144001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…Nos saludan desde las cunetas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niños nomada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-142875" y="6380163"/>
            <a:ext cx="943133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Niños nómadas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no comment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4213" y="0"/>
            <a:ext cx="77755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685800" y="6248400"/>
            <a:ext cx="7773988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Sin comentarios…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4" descr="palacio kabul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0" y="6319838"/>
            <a:ext cx="9144000" cy="5381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0"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Los resultados de la guerra. Palacio en Kabul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pueb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-25400" y="62738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Pueblos del camino.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pueblo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-12700" y="5980113"/>
            <a:ext cx="9372600" cy="585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Pueblos de montaña.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4" descr="trasporte familia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-31750" y="6300788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Transporte familiar.</a:t>
            </a: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calles de herat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4825"/>
          </a:xfr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0" y="6237288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Calles del mercado de </a:t>
            </a:r>
            <a:r>
              <a:rPr lang="es-ES_tradnl" sz="3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Herat</a:t>
            </a: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nomadas"/>
          <p:cNvPicPr>
            <a:picLocks noChangeAspect="1" noChangeArrowheads="1"/>
          </p:cNvPicPr>
          <p:nvPr>
            <p:ph type="body" idx="1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0" y="0"/>
            <a:ext cx="9144000" cy="6854825"/>
          </a:xfr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0" y="64008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_tradnl" sz="32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Segoe UI Semilight" pitchFamily="34" charset="0"/>
              </a:rPr>
              <a:t>N</a:t>
            </a:r>
            <a:r>
              <a:rPr lang="es-ES" sz="3200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  <a:cs typeface="Segoe UI Semilight" pitchFamily="34" charset="0"/>
              </a:rPr>
              <a:t>ómadas</a:t>
            </a:r>
            <a:endParaRPr lang="es-ES" sz="3200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  <a:cs typeface="Segoe UI Semilight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2" name="Picture 4" descr="AA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4" descr="LOS VEHÍCULOS SUFREN MUCHO EN ESTE TERREN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0" y="6324600"/>
            <a:ext cx="9144000" cy="584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Carretera a </a:t>
            </a:r>
            <a:r>
              <a:rPr lang="es-E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Qala</a:t>
            </a:r>
            <a:r>
              <a:rPr lang="es-E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 e </a:t>
            </a:r>
            <a:r>
              <a:rPr lang="es-ES" sz="3200" b="1" dirty="0" err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Now</a:t>
            </a:r>
            <a:endParaRPr lang="es-ES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subTitle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4580" name="Picture 4" descr="0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4" name="Picture 4" descr="S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8" name="Picture 4" descr="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2" name="Picture 4" descr="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6" name="Picture 4" descr="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700" name="Picture 4" descr="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4" name="Picture 4" descr="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8" name="Picture 4" descr="5T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2" name="Picture 4" descr="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6" name="Picture 4" descr="5T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20" name="Picture 4" descr="6H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4" name="Picture 4" descr="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8" name="Picture 4" descr="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2" name="Picture 4" descr="8U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6" name="Picture 4" descr="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40" name="Picture 4" descr="9X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09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4" name="Picture 4" descr="54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19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8" name="Picture 4" descr="87U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2" name="Picture 4" descr="22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4036" name="Picture 4" descr="66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50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5060" name="Picture 4" descr="444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4" name="Picture 4" descr="1111111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7108" name="Picture 4" descr="67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8132" name="Picture 4" descr="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9156" name="Picture 4" descr="AB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0180" name="Picture 4" descr="A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04" name="Picture 4" descr="AFG0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2228" name="Picture 4" descr="AFGANIST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3252" name="Picture 4" descr="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4276" name="Picture 4" descr="B5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5300" name="Picture 4" descr="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6324" name="Picture 4" descr="F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73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7348" name="Picture 4" descr="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83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8372" name="Picture 4" descr="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9396" name="Picture 4" descr="CCCC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0420" name="Picture 4" descr="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14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44" name="Picture 4" descr="DDDDDDD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2468" name="Picture 4" descr="FT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3492" name="Picture 4" descr="G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4516" name="Picture 4" descr="I89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5540" name="Picture 4" descr="IJ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6564" name="Picture 4" descr="K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7588" name="Picture 4" descr="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8612" name="Picture 4" descr="MM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9636" name="Picture 4" descr="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0660" name="Picture 4" descr="MNB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684" name="Picture 4" descr="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2708" name="Picture 4" descr="PPPPPP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3732" name="Picture 4" descr="QQ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4756" name="Picture 4" descr="RRR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5780" name="Picture 4" descr="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6804" name="Picture 4" descr="TG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7828" name="Picture 4" descr="TTTTTTTTT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8852" name="Picture 4" descr="U8A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9876" name="Picture 4" descr="V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08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0900" name="Picture 4" descr="XXX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24" name="Picture 4" descr="ZZ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-19050" y="1196975"/>
            <a:ext cx="9144000" cy="4032250"/>
          </a:xfrm>
        </p:spPr>
        <p:txBody>
          <a:bodyPr/>
          <a:lstStyle/>
          <a:p>
            <a:pPr marL="0" algn="ctr">
              <a:spcBef>
                <a:spcPts val="0"/>
              </a:spcBef>
              <a:buFontTx/>
              <a:buNone/>
              <a:defRPr/>
            </a:pPr>
            <a:endParaRPr lang="es-E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algn="ctr">
              <a:spcBef>
                <a:spcPts val="0"/>
              </a:spcBef>
              <a:buFontTx/>
              <a:buNone/>
              <a:defRPr/>
            </a:pPr>
            <a:endParaRPr lang="es-E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algn="ctr">
              <a:spcBef>
                <a:spcPts val="0"/>
              </a:spcBef>
              <a:buFontTx/>
              <a:buNone/>
              <a:defRPr/>
            </a:pPr>
            <a:endParaRPr lang="es-E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algn="ctr">
              <a:spcBef>
                <a:spcPts val="0"/>
              </a:spcBef>
              <a:buFontTx/>
              <a:buNone/>
              <a:defRPr/>
            </a:pPr>
            <a:endParaRPr lang="es-ES" dirty="0" smtClean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marL="0" algn="ctr">
              <a:spcBef>
                <a:spcPts val="0"/>
              </a:spcBef>
              <a:buFontTx/>
              <a:buNone/>
              <a:defRPr/>
            </a:pP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Espero  que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os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haya </a:t>
            </a:r>
            <a:r>
              <a:rPr lang="es-ES" sz="4000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Narrow" pitchFamily="34" charset="0"/>
              </a:rPr>
              <a:t>gustado, </a:t>
            </a:r>
            <a:endParaRPr lang="es-ES" sz="2000" dirty="0" smtClean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>
    <p:zoom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 sz="1800">
              <a:solidFill>
                <a:srgbClr val="000000"/>
              </a:solidFill>
              <a:latin typeface="Arial" charset="0"/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800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fganistá..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iseño predeterminado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Afganistá..</Template>
  <TotalTime>8</TotalTime>
  <Words>175</Words>
  <Application>Microsoft Office PowerPoint</Application>
  <PresentationFormat>Presentación en pantalla (4:3)</PresentationFormat>
  <Paragraphs>57</Paragraphs>
  <Slides>81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81</vt:i4>
      </vt:variant>
    </vt:vector>
  </HeadingPairs>
  <TitlesOfParts>
    <vt:vector size="88" baseType="lpstr">
      <vt:lpstr>Times New Roman</vt:lpstr>
      <vt:lpstr>Arial</vt:lpstr>
      <vt:lpstr>Calibri</vt:lpstr>
      <vt:lpstr>Arial Narrow</vt:lpstr>
      <vt:lpstr>Segoe UI Semilight</vt:lpstr>
      <vt:lpstr>Afganistá..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  <vt:lpstr>Diapositiva 61</vt:lpstr>
      <vt:lpstr>Diapositiva 62</vt:lpstr>
      <vt:lpstr>Diapositiva 63</vt:lpstr>
      <vt:lpstr>Diapositiva 64</vt:lpstr>
      <vt:lpstr>Diapositiva 65</vt:lpstr>
      <vt:lpstr>Diapositiva 66</vt:lpstr>
      <vt:lpstr>Diapositiva 67</vt:lpstr>
      <vt:lpstr>Diapositiva 68</vt:lpstr>
      <vt:lpstr>Diapositiva 69</vt:lpstr>
      <vt:lpstr>Diapositiva 70</vt:lpstr>
      <vt:lpstr>Diapositiva 71</vt:lpstr>
      <vt:lpstr>Diapositiva 72</vt:lpstr>
      <vt:lpstr>Diapositiva 73</vt:lpstr>
      <vt:lpstr>Diapositiva 74</vt:lpstr>
      <vt:lpstr>Diapositiva 75</vt:lpstr>
      <vt:lpstr>Diapositiva 76</vt:lpstr>
      <vt:lpstr>Diapositiva 77</vt:lpstr>
      <vt:lpstr>Diapositiva 78</vt:lpstr>
      <vt:lpstr>Diapositiva 79</vt:lpstr>
      <vt:lpstr>Diapositiva 80</vt:lpstr>
      <vt:lpstr>Diapositiva 81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2014-07-27T19:58:08Z</dcterms:created>
  <dcterms:modified xsi:type="dcterms:W3CDTF">2014-07-27T20:06:54Z</dcterms:modified>
</cp:coreProperties>
</file>