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58" r:id="rId5"/>
    <p:sldId id="260" r:id="rId6"/>
    <p:sldId id="261" r:id="rId7"/>
    <p:sldId id="262" r:id="rId8"/>
    <p:sldId id="263" r:id="rId9"/>
    <p:sldId id="264" r:id="rId10"/>
    <p:sldId id="266" r:id="rId11"/>
    <p:sldId id="267" r:id="rId12"/>
    <p:sldId id="269" r:id="rId13"/>
    <p:sldId id="270" r:id="rId14"/>
    <p:sldId id="271" r:id="rId15"/>
    <p:sldId id="272" r:id="rId16"/>
    <p:sldId id="273" r:id="rId17"/>
    <p:sldId id="274" r:id="rId18"/>
    <p:sldId id="275" r:id="rId19"/>
    <p:sldId id="276" r:id="rId20"/>
    <p:sldId id="277" r:id="rId21"/>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p:defaultTextStyle>
  <p:modifyVerifier cryptProviderType="rsaFull" cryptAlgorithmClass="hash" cryptAlgorithmType="typeAny" cryptAlgorithmSid="4" spinCount="50000" saltData="Tlic++T0yIZnE35c8BV0hQ" hashData="HnRhRkewyuD7QQXSgTHoOTe5+/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60" d="100"/>
          <a:sy n="60" d="100"/>
        </p:scale>
        <p:origin x="-1266" y="-33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pt-BR"/>
          </a:p>
        </p:txBody>
      </p:sp>
      <p:sp>
        <p:nvSpPr>
          <p:cNvPr id="4" name="Espaço Reservado para Data 3"/>
          <p:cNvSpPr>
            <a:spLocks noGrp="1"/>
          </p:cNvSpPr>
          <p:nvPr>
            <p:ph type="dt" sz="half" idx="10"/>
          </p:nvPr>
        </p:nvSpPr>
        <p:spPr/>
        <p:txBody>
          <a:bodyPr/>
          <a:lstStyle>
            <a:lvl1pPr>
              <a:defRPr/>
            </a:lvl1pPr>
          </a:lstStyle>
          <a:p>
            <a:fld id="{65973A20-9846-4B58-A2FA-CC0723ACCBBA}" type="datetimeFigureOut">
              <a:rPr lang="pt-BR"/>
              <a:pPr/>
              <a:t>1/7/2014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fld id="{E888B658-888F-4255-A842-B94AA4E93994}" type="slidenum">
              <a:rPr lang="pt-B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Conteú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Data 3"/>
          <p:cNvSpPr>
            <a:spLocks noGrp="1"/>
          </p:cNvSpPr>
          <p:nvPr>
            <p:ph type="dt" sz="half" idx="10"/>
          </p:nvPr>
        </p:nvSpPr>
        <p:spPr/>
        <p:txBody>
          <a:bodyPr/>
          <a:lstStyle>
            <a:lvl1pPr>
              <a:defRPr/>
            </a:lvl1pPr>
          </a:lstStyle>
          <a:p>
            <a:fld id="{DFE40469-045F-4A44-B115-81AD932DA67C}" type="datetimeFigureOut">
              <a:rPr lang="pt-BR"/>
              <a:pPr/>
              <a:t>1/7/2014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fld id="{5F5E2E70-79E6-4FA2-887D-280F9D93D317}" type="slidenum">
              <a:rPr lang="pt-B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ço Reservado para Data 3"/>
          <p:cNvSpPr>
            <a:spLocks noGrp="1"/>
          </p:cNvSpPr>
          <p:nvPr>
            <p:ph type="dt" sz="half" idx="10"/>
          </p:nvPr>
        </p:nvSpPr>
        <p:spPr/>
        <p:txBody>
          <a:bodyPr/>
          <a:lstStyle>
            <a:lvl1pPr>
              <a:defRPr/>
            </a:lvl1pPr>
          </a:lstStyle>
          <a:p>
            <a:fld id="{406BF44B-82D2-4711-9C31-568659D182CD}" type="datetimeFigureOut">
              <a:rPr lang="pt-BR"/>
              <a:pPr/>
              <a:t>1/7/2014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fld id="{5BF9ECA9-15AD-4B93-980D-D803856E8593}" type="slidenum">
              <a:rPr lang="pt-B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5" name="Espaço Reservado para Data 3"/>
          <p:cNvSpPr>
            <a:spLocks noGrp="1"/>
          </p:cNvSpPr>
          <p:nvPr>
            <p:ph type="dt" sz="half" idx="10"/>
          </p:nvPr>
        </p:nvSpPr>
        <p:spPr/>
        <p:txBody>
          <a:bodyPr/>
          <a:lstStyle>
            <a:lvl1pPr>
              <a:defRPr/>
            </a:lvl1pPr>
          </a:lstStyle>
          <a:p>
            <a:fld id="{5F981E53-FF38-4F16-88CE-A788819FD915}" type="datetimeFigureOut">
              <a:rPr lang="pt-BR"/>
              <a:pPr/>
              <a:t>1/7/2014</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fld id="{8AAC0997-D1BF-4CDF-BF0B-1086C912C606}" type="slidenum">
              <a:rPr lang="pt-B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 smtClean="0"/>
              <a:t>Haga clic para modificar el estilo de título del patrón</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7" name="Espaço Reservado para Data 3"/>
          <p:cNvSpPr>
            <a:spLocks noGrp="1"/>
          </p:cNvSpPr>
          <p:nvPr>
            <p:ph type="dt" sz="half" idx="10"/>
          </p:nvPr>
        </p:nvSpPr>
        <p:spPr/>
        <p:txBody>
          <a:bodyPr/>
          <a:lstStyle>
            <a:lvl1pPr>
              <a:defRPr/>
            </a:lvl1pPr>
          </a:lstStyle>
          <a:p>
            <a:fld id="{9E426F38-F3D6-484B-A459-5EBC565C23DC}" type="datetimeFigureOut">
              <a:rPr lang="pt-BR"/>
              <a:pPr/>
              <a:t>1/7/2014</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fld id="{335C9B8A-B67F-4604-AC6F-B874B56EE555}" type="slidenum">
              <a:rPr lang="pt-B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Data 3"/>
          <p:cNvSpPr>
            <a:spLocks noGrp="1"/>
          </p:cNvSpPr>
          <p:nvPr>
            <p:ph type="dt" sz="half" idx="10"/>
          </p:nvPr>
        </p:nvSpPr>
        <p:spPr/>
        <p:txBody>
          <a:bodyPr/>
          <a:lstStyle>
            <a:lvl1pPr>
              <a:defRPr/>
            </a:lvl1pPr>
          </a:lstStyle>
          <a:p>
            <a:fld id="{E964A62C-5504-473F-BA50-F127B28C6E99}" type="datetimeFigureOut">
              <a:rPr lang="pt-BR"/>
              <a:pPr/>
              <a:t>1/7/2014</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fld id="{0D12E8C6-DDE7-4A66-9F6C-DE836EC638AD}" type="slidenum">
              <a:rPr lang="pt-B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fld id="{D8D9110C-6030-48A8-B7DA-32E648F3FB6B}" type="datetimeFigureOut">
              <a:rPr lang="pt-BR"/>
              <a:pPr/>
              <a:t>1/7/2014</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fld id="{6037723D-5EF1-4A71-B5AC-F83D65156DE3}" type="slidenum">
              <a:rPr lang="pt-B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ço Reservado para Data 3"/>
          <p:cNvSpPr>
            <a:spLocks noGrp="1"/>
          </p:cNvSpPr>
          <p:nvPr>
            <p:ph type="dt" sz="half" idx="10"/>
          </p:nvPr>
        </p:nvSpPr>
        <p:spPr/>
        <p:txBody>
          <a:bodyPr/>
          <a:lstStyle>
            <a:lvl1pPr>
              <a:defRPr/>
            </a:lvl1pPr>
          </a:lstStyle>
          <a:p>
            <a:fld id="{3513482C-3527-493E-BBC1-F1E74C1C7056}" type="datetimeFigureOut">
              <a:rPr lang="pt-BR"/>
              <a:pPr/>
              <a:t>1/7/2014</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fld id="{B72CC7CB-9AAC-4208-83EB-EBF8A83A1A9D}" type="slidenum">
              <a:rPr lang="pt-B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pt-BR" noProof="0" smtClean="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ço Reservado para Data 3"/>
          <p:cNvSpPr>
            <a:spLocks noGrp="1"/>
          </p:cNvSpPr>
          <p:nvPr>
            <p:ph type="dt" sz="half" idx="10"/>
          </p:nvPr>
        </p:nvSpPr>
        <p:spPr/>
        <p:txBody>
          <a:bodyPr/>
          <a:lstStyle>
            <a:lvl1pPr>
              <a:defRPr/>
            </a:lvl1pPr>
          </a:lstStyle>
          <a:p>
            <a:fld id="{FB8ED96C-8DC0-47DC-833D-65B301073080}" type="datetimeFigureOut">
              <a:rPr lang="pt-BR"/>
              <a:pPr/>
              <a:t>1/7/2014</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fld id="{04EE18DA-64D7-4543-8DBA-35291F3303BD}" type="slidenum">
              <a:rPr lang="pt-B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Data 3"/>
          <p:cNvSpPr>
            <a:spLocks noGrp="1"/>
          </p:cNvSpPr>
          <p:nvPr>
            <p:ph type="dt" sz="half" idx="10"/>
          </p:nvPr>
        </p:nvSpPr>
        <p:spPr/>
        <p:txBody>
          <a:bodyPr/>
          <a:lstStyle>
            <a:lvl1pPr>
              <a:defRPr/>
            </a:lvl1pPr>
          </a:lstStyle>
          <a:p>
            <a:fld id="{7A75649C-BD67-4C05-8C94-64F9C175E719}" type="datetimeFigureOut">
              <a:rPr lang="pt-BR"/>
              <a:pPr/>
              <a:t>1/7/2014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fld id="{51B8E2C9-EE97-41D3-80A1-8B8A25201A5A}" type="slidenum">
              <a:rPr lang="pt-B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Data 3"/>
          <p:cNvSpPr>
            <a:spLocks noGrp="1"/>
          </p:cNvSpPr>
          <p:nvPr>
            <p:ph type="dt" sz="half" idx="10"/>
          </p:nvPr>
        </p:nvSpPr>
        <p:spPr/>
        <p:txBody>
          <a:bodyPr/>
          <a:lstStyle>
            <a:lvl1pPr>
              <a:defRPr/>
            </a:lvl1pPr>
          </a:lstStyle>
          <a:p>
            <a:fld id="{12574767-7C45-4BD8-B480-1EC725D7B96C}" type="datetimeFigureOut">
              <a:rPr lang="pt-BR"/>
              <a:pPr/>
              <a:t>1/7/2014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fld id="{DD65C01D-D995-416B-8CC6-C70BED8315BC}" type="slidenum">
              <a:rPr lang="pt-B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8F7C623-87E7-4EB7-978F-A930F34AE47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fld id="{D93F1066-4E1E-45CB-BCAF-4C843E9F79A2}" type="datetimeFigureOut">
              <a:rPr lang="pt-BR"/>
              <a:pPr/>
              <a:t>1/7/2014</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122C4DF8-3F5F-4FE3-9F58-D8219BC22D06}" type="slidenum">
              <a:rPr lang="pt-B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8EBFED7-85C1-482F-9324-0FB44CB23E5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ítulo 1"/>
          <p:cNvSpPr>
            <a:spLocks noGrp="1"/>
          </p:cNvSpPr>
          <p:nvPr>
            <p:ph type="ctrTitle"/>
          </p:nvPr>
        </p:nvSpPr>
        <p:spPr>
          <a:xfrm>
            <a:off x="1398588" y="357188"/>
            <a:ext cx="6245225" cy="1470025"/>
          </a:xfrm>
        </p:spPr>
        <p:txBody>
          <a:bodyPr/>
          <a:lstStyle/>
          <a:p>
            <a:pPr eaLnBrk="1" hangingPunct="1"/>
            <a:r>
              <a:rPr lang="ca-ES" b="1" dirty="0" smtClean="0"/>
              <a:t>¿Que </a:t>
            </a:r>
            <a:r>
              <a:rPr lang="ca-ES" b="1" dirty="0" err="1" smtClean="0"/>
              <a:t>hace</a:t>
            </a:r>
            <a:r>
              <a:rPr lang="ca-ES" b="1" dirty="0" smtClean="0"/>
              <a:t> </a:t>
            </a:r>
            <a:r>
              <a:rPr lang="ca-ES" b="1" dirty="0" err="1" smtClean="0"/>
              <a:t>este</a:t>
            </a:r>
            <a:r>
              <a:rPr lang="ca-ES" b="1" dirty="0" smtClean="0"/>
              <a:t> </a:t>
            </a:r>
            <a:r>
              <a:rPr lang="ca-ES" b="1" dirty="0" err="1" smtClean="0"/>
              <a:t>barco</a:t>
            </a:r>
            <a:r>
              <a:rPr lang="ca-ES" b="1" dirty="0" smtClean="0"/>
              <a:t> en la cima de una colina</a:t>
            </a:r>
            <a:r>
              <a:rPr lang="pt-BR" b="1" dirty="0" smtClean="0"/>
              <a:t>?</a:t>
            </a:r>
            <a:endParaRPr lang="pt-BR" dirty="0" smtClean="0"/>
          </a:p>
        </p:txBody>
      </p:sp>
      <p:pic>
        <p:nvPicPr>
          <p:cNvPr id="13314" name="Picture 2" descr="Que faz este navio no alto&#10;                                        de uma colina? 09"/>
          <p:cNvPicPr>
            <a:picLocks noChangeAspect="1" noChangeArrowheads="1"/>
          </p:cNvPicPr>
          <p:nvPr/>
        </p:nvPicPr>
        <p:blipFill>
          <a:blip r:embed="rId2"/>
          <a:srcRect/>
          <a:stretch>
            <a:fillRect/>
          </a:stretch>
        </p:blipFill>
        <p:spPr bwMode="auto">
          <a:xfrm>
            <a:off x="1042988" y="1844675"/>
            <a:ext cx="6608762" cy="4413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3"/>
          <p:cNvSpPr>
            <a:spLocks noGrp="1"/>
          </p:cNvSpPr>
          <p:nvPr>
            <p:ph type="title"/>
          </p:nvPr>
        </p:nvSpPr>
        <p:spPr>
          <a:xfrm>
            <a:off x="428625" y="714375"/>
            <a:ext cx="8215313" cy="3429000"/>
          </a:xfrm>
        </p:spPr>
        <p:txBody>
          <a:bodyPr/>
          <a:lstStyle/>
          <a:p>
            <a:pPr eaLnBrk="1" hangingPunct="1"/>
            <a:r>
              <a:rPr lang="ca-ES" sz="4000" smtClean="0"/>
              <a:t>El primer pensamiento al ver por primera vez esta imagen es que alguien habia retocado esta imagen digitalmente para poner un gran crucero en una colina. Pero, sorpresa, mira</a:t>
            </a:r>
            <a:endParaRPr lang="pt-BR" sz="4000" smtClean="0"/>
          </a:p>
        </p:txBody>
      </p:sp>
      <p:pic>
        <p:nvPicPr>
          <p:cNvPr id="14338" name="Picture 4" descr="http://t3.gstatic.com/images?q=tbn:ANd9GcSTJ3xQ7UOm7i2iK45kDVIWA_TfYLGLFkt6O3TXcoVxrbzDiNOT"/>
          <p:cNvPicPr>
            <a:picLocks noChangeAspect="1" noChangeArrowheads="1"/>
          </p:cNvPicPr>
          <p:nvPr/>
        </p:nvPicPr>
        <p:blipFill>
          <a:blip r:embed="rId2"/>
          <a:srcRect/>
          <a:stretch>
            <a:fillRect/>
          </a:stretch>
        </p:blipFill>
        <p:spPr bwMode="auto">
          <a:xfrm>
            <a:off x="3203575" y="4941888"/>
            <a:ext cx="2628900" cy="1743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 descr="Que faz este navio no alto&#10;                                        de uma colina? 01"/>
          <p:cNvPicPr>
            <a:picLocks noChangeAspect="1" noChangeArrowheads="1"/>
          </p:cNvPicPr>
          <p:nvPr/>
        </p:nvPicPr>
        <p:blipFill>
          <a:blip r:embed="rId2"/>
          <a:srcRect/>
          <a:stretch>
            <a:fillRect/>
          </a:stretch>
        </p:blipFill>
        <p:spPr bwMode="auto">
          <a:xfrm>
            <a:off x="-252413" y="49213"/>
            <a:ext cx="10144126" cy="6765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2" descr="Que faz este navio no alto de uma colina? 02"/>
          <p:cNvPicPr>
            <a:picLocks noChangeAspect="1" noChangeArrowheads="1"/>
          </p:cNvPicPr>
          <p:nvPr/>
        </p:nvPicPr>
        <p:blipFill>
          <a:blip r:embed="rId2"/>
          <a:srcRect/>
          <a:stretch>
            <a:fillRect/>
          </a:stretch>
        </p:blipFill>
        <p:spPr bwMode="auto">
          <a:xfrm>
            <a:off x="900113" y="349250"/>
            <a:ext cx="7488237" cy="4986338"/>
          </a:xfrm>
          <a:prstGeom prst="rect">
            <a:avLst/>
          </a:prstGeom>
          <a:noFill/>
          <a:ln w="9525">
            <a:noFill/>
            <a:miter lim="800000"/>
            <a:headEnd/>
            <a:tailEnd/>
          </a:ln>
        </p:spPr>
      </p:pic>
      <p:sp>
        <p:nvSpPr>
          <p:cNvPr id="2" name="Título 1"/>
          <p:cNvSpPr>
            <a:spLocks noGrp="1"/>
          </p:cNvSpPr>
          <p:nvPr>
            <p:ph type="title"/>
          </p:nvPr>
        </p:nvSpPr>
        <p:spPr>
          <a:xfrm>
            <a:off x="323850" y="4365625"/>
            <a:ext cx="8286750" cy="1847850"/>
          </a:xfrm>
        </p:spPr>
        <p:txBody>
          <a:bodyPr>
            <a:normAutofit/>
          </a:bodyPr>
          <a:lstStyle/>
          <a:p>
            <a:pPr eaLnBrk="1" hangingPunct="1"/>
            <a:r>
              <a:rPr lang="ca-ES" sz="2900" smtClean="0"/>
              <a:t>En realidad si hay un barco que está en la parte superior del promontorio, pero es... un hotel </a:t>
            </a:r>
            <a:endParaRPr lang="pt-BR" sz="36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4" descr="http://2.bp.blogspot.com/-BlKXOHNrlRo/Tey5PIF8k2I/AAAAAAAAC2g/p-68OEXuks8/s1600/2605hbig_gif.jpg"/>
          <p:cNvPicPr>
            <a:picLocks noChangeAspect="1" noChangeArrowheads="1"/>
          </p:cNvPicPr>
          <p:nvPr/>
        </p:nvPicPr>
        <p:blipFill>
          <a:blip r:embed="rId2"/>
          <a:srcRect/>
          <a:stretch>
            <a:fillRect/>
          </a:stretch>
        </p:blipFill>
        <p:spPr bwMode="auto">
          <a:xfrm>
            <a:off x="-330200" y="-242888"/>
            <a:ext cx="9474200" cy="7388226"/>
          </a:xfrm>
          <a:prstGeom prst="rect">
            <a:avLst/>
          </a:prstGeom>
          <a:noFill/>
          <a:ln w="9525">
            <a:noFill/>
            <a:miter lim="800000"/>
            <a:headEnd/>
            <a:tailEnd/>
          </a:ln>
        </p:spPr>
      </p:pic>
      <p:sp>
        <p:nvSpPr>
          <p:cNvPr id="17410" name="Título 1"/>
          <p:cNvSpPr>
            <a:spLocks noGrp="1"/>
          </p:cNvSpPr>
          <p:nvPr>
            <p:ph type="title" idx="4294967295"/>
          </p:nvPr>
        </p:nvSpPr>
        <p:spPr>
          <a:xfrm>
            <a:off x="642938" y="309563"/>
            <a:ext cx="7643812" cy="5976937"/>
          </a:xfrm>
        </p:spPr>
        <p:txBody>
          <a:bodyPr/>
          <a:lstStyle/>
          <a:p>
            <a:pPr eaLnBrk="1" hangingPunct="1">
              <a:lnSpc>
                <a:spcPts val="3500"/>
              </a:lnSpc>
            </a:pPr>
            <a:r>
              <a:rPr lang="ca-ES" sz="3200" smtClean="0"/>
              <a:t>Sus propietarios decidieron llamar realmente la atención.</a:t>
            </a:r>
            <a:br>
              <a:rPr lang="ca-ES" sz="3200" smtClean="0"/>
            </a:br>
            <a:r>
              <a:rPr lang="ca-ES" sz="3200" smtClean="0"/>
              <a:t>El Sun Cruise Hotel se encuentra en la ciudad  de Gangneung, de Corea del Sur.</a:t>
            </a:r>
            <a:br>
              <a:rPr lang="ca-ES" sz="3200" smtClean="0"/>
            </a:br>
            <a:r>
              <a:rPr lang="ca-ES" sz="3200" smtClean="0"/>
              <a:t>Inaugurado en el 2002, dispone de 211 habitaciones.</a:t>
            </a:r>
            <a:br>
              <a:rPr lang="ca-ES" sz="3200" smtClean="0"/>
            </a:br>
            <a:r>
              <a:rPr lang="ca-ES" sz="3200" smtClean="0"/>
              <a:t>Si es una de aquellas personas que se marea en el barco, pero le encanta disfrutar de sus instalaciones, ya sabe donde pasar las proximas vacaciones</a:t>
            </a:r>
            <a:endParaRPr lang="pt-BR" sz="32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2" descr="Que faz este navio no alto de uma colina? 03"/>
          <p:cNvPicPr>
            <a:picLocks noChangeAspect="1" noChangeArrowheads="1"/>
          </p:cNvPicPr>
          <p:nvPr/>
        </p:nvPicPr>
        <p:blipFill>
          <a:blip r:embed="rId2"/>
          <a:srcRect/>
          <a:stretch>
            <a:fillRect/>
          </a:stretch>
        </p:blipFill>
        <p:spPr bwMode="auto">
          <a:xfrm>
            <a:off x="-468313" y="-747713"/>
            <a:ext cx="9753601" cy="770572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2" descr="Que faz este navio no alto de uma colina? 04"/>
          <p:cNvPicPr>
            <a:picLocks noChangeAspect="1" noChangeArrowheads="1"/>
          </p:cNvPicPr>
          <p:nvPr/>
        </p:nvPicPr>
        <p:blipFill>
          <a:blip r:embed="rId2"/>
          <a:srcRect/>
          <a:stretch>
            <a:fillRect/>
          </a:stretch>
        </p:blipFill>
        <p:spPr bwMode="auto">
          <a:xfrm>
            <a:off x="-609600" y="-242888"/>
            <a:ext cx="9753600" cy="771842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2" descr="Que faz este navio no alto de uma colina? 05"/>
          <p:cNvPicPr>
            <a:picLocks noChangeAspect="1" noChangeArrowheads="1"/>
          </p:cNvPicPr>
          <p:nvPr/>
        </p:nvPicPr>
        <p:blipFill>
          <a:blip r:embed="rId2"/>
          <a:srcRect/>
          <a:stretch>
            <a:fillRect/>
          </a:stretch>
        </p:blipFill>
        <p:spPr bwMode="auto">
          <a:xfrm>
            <a:off x="539750" y="803275"/>
            <a:ext cx="7959725" cy="53133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Que faz este navio no alto de uma colina? 07"/>
          <p:cNvPicPr>
            <a:picLocks noChangeAspect="1" noChangeArrowheads="1"/>
          </p:cNvPicPr>
          <p:nvPr/>
        </p:nvPicPr>
        <p:blipFill>
          <a:blip r:embed="rId2"/>
          <a:srcRect/>
          <a:stretch>
            <a:fillRect/>
          </a:stretch>
        </p:blipFill>
        <p:spPr bwMode="auto">
          <a:xfrm>
            <a:off x="3175" y="0"/>
            <a:ext cx="9140825" cy="6854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2" descr="Que faz este navio no alto de uma colina? 08"/>
          <p:cNvPicPr>
            <a:picLocks noChangeAspect="1" noChangeArrowheads="1"/>
          </p:cNvPicPr>
          <p:nvPr/>
        </p:nvPicPr>
        <p:blipFill>
          <a:blip r:embed="rId2"/>
          <a:srcRect/>
          <a:stretch>
            <a:fillRect/>
          </a:stretch>
        </p:blipFill>
        <p:spPr bwMode="auto">
          <a:xfrm>
            <a:off x="-396875" y="-25400"/>
            <a:ext cx="9753600" cy="688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descr="Que faz este navio no alto de uma colina? 10"/>
          <p:cNvPicPr>
            <a:picLocks noChangeAspect="1" noChangeArrowheads="1"/>
          </p:cNvPicPr>
          <p:nvPr/>
        </p:nvPicPr>
        <p:blipFill>
          <a:blip r:embed="rId2"/>
          <a:srcRect/>
          <a:stretch>
            <a:fillRect/>
          </a:stretch>
        </p:blipFill>
        <p:spPr bwMode="auto">
          <a:xfrm>
            <a:off x="-180975" y="-490538"/>
            <a:ext cx="9753600" cy="75199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2" descr="Que faz este navio no alto de uma colina? 11"/>
          <p:cNvPicPr>
            <a:picLocks noChangeAspect="1" noChangeArrowheads="1"/>
          </p:cNvPicPr>
          <p:nvPr/>
        </p:nvPicPr>
        <p:blipFill>
          <a:blip r:embed="rId2"/>
          <a:srcRect/>
          <a:stretch>
            <a:fillRect/>
          </a:stretch>
        </p:blipFill>
        <p:spPr bwMode="auto">
          <a:xfrm>
            <a:off x="-323850" y="0"/>
            <a:ext cx="9753600" cy="7270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4" descr="Que faz este navio no alto de uma colina? 12"/>
          <p:cNvPicPr>
            <a:picLocks noChangeAspect="1" noChangeArrowheads="1"/>
          </p:cNvPicPr>
          <p:nvPr/>
        </p:nvPicPr>
        <p:blipFill>
          <a:blip r:embed="rId2"/>
          <a:srcRect/>
          <a:stretch>
            <a:fillRect/>
          </a:stretch>
        </p:blipFill>
        <p:spPr bwMode="auto">
          <a:xfrm>
            <a:off x="-396875" y="0"/>
            <a:ext cx="9753600" cy="7145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descr="Que faz este navio no alto de uma colina? 13"/>
          <p:cNvPicPr>
            <a:picLocks noChangeAspect="1" noChangeArrowheads="1"/>
          </p:cNvPicPr>
          <p:nvPr/>
        </p:nvPicPr>
        <p:blipFill>
          <a:blip r:embed="rId2"/>
          <a:srcRect/>
          <a:stretch>
            <a:fillRect/>
          </a:stretch>
        </p:blipFill>
        <p:spPr bwMode="auto">
          <a:xfrm>
            <a:off x="34925" y="-527050"/>
            <a:ext cx="9753600" cy="7419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2" descr="Que faz este navio no alto de uma colina? 14"/>
          <p:cNvPicPr>
            <a:picLocks noChangeAspect="1" noChangeArrowheads="1"/>
          </p:cNvPicPr>
          <p:nvPr/>
        </p:nvPicPr>
        <p:blipFill>
          <a:blip r:embed="rId2"/>
          <a:srcRect/>
          <a:stretch>
            <a:fillRect/>
          </a:stretch>
        </p:blipFill>
        <p:spPr bwMode="auto">
          <a:xfrm>
            <a:off x="-180975" y="-1179513"/>
            <a:ext cx="9753600" cy="80375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2" descr="Que faz este navio no alto de uma colina? 15"/>
          <p:cNvPicPr>
            <a:picLocks noChangeAspect="1" noChangeArrowheads="1"/>
          </p:cNvPicPr>
          <p:nvPr/>
        </p:nvPicPr>
        <p:blipFill>
          <a:blip r:embed="rId2"/>
          <a:srcRect/>
          <a:stretch>
            <a:fillRect/>
          </a:stretch>
        </p:blipFill>
        <p:spPr bwMode="auto">
          <a:xfrm>
            <a:off x="755650" y="765175"/>
            <a:ext cx="7620000" cy="5800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descr="Que faz este navio no alto de uma colina? 16"/>
          <p:cNvPicPr>
            <a:picLocks noChangeAspect="1" noChangeArrowheads="1"/>
          </p:cNvPicPr>
          <p:nvPr/>
        </p:nvPicPr>
        <p:blipFill>
          <a:blip r:embed="rId2"/>
          <a:srcRect/>
          <a:stretch>
            <a:fillRect/>
          </a:stretch>
        </p:blipFill>
        <p:spPr bwMode="auto">
          <a:xfrm>
            <a:off x="539750" y="463550"/>
            <a:ext cx="7920038" cy="6029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a:xfrm>
            <a:off x="785786" y="1285860"/>
            <a:ext cx="7472362" cy="3154363"/>
          </a:xfrm>
        </p:spPr>
        <p:txBody>
          <a:bodyPr/>
          <a:lstStyle/>
          <a:p>
            <a:pPr eaLnBrk="1" hangingPunct="1"/>
            <a:r>
              <a:rPr lang="ca-ES" sz="4000" dirty="0" smtClean="0"/>
              <a:t>Las </a:t>
            </a:r>
            <a:r>
              <a:rPr lang="ca-ES" sz="4000" dirty="0" err="1" smtClean="0"/>
              <a:t>tarifas</a:t>
            </a:r>
            <a:r>
              <a:rPr lang="ca-ES" sz="4000" dirty="0" smtClean="0"/>
              <a:t> van </a:t>
            </a:r>
            <a:r>
              <a:rPr lang="ca-ES" sz="4000" dirty="0" err="1" smtClean="0"/>
              <a:t>desde</a:t>
            </a:r>
            <a:r>
              <a:rPr lang="ca-ES" sz="4000" dirty="0" smtClean="0"/>
              <a:t> 750 (</a:t>
            </a:r>
            <a:r>
              <a:rPr lang="ca-ES" sz="4000" dirty="0" err="1" smtClean="0"/>
              <a:t>habitacion</a:t>
            </a:r>
            <a:r>
              <a:rPr lang="ca-ES" sz="4000" dirty="0" smtClean="0"/>
              <a:t> individual) a 1900 $ (suite presidencial), </a:t>
            </a:r>
            <a:r>
              <a:rPr lang="ca-ES" sz="4000" dirty="0" err="1" smtClean="0"/>
              <a:t>impuestos</a:t>
            </a:r>
            <a:r>
              <a:rPr lang="ca-ES" sz="4000" dirty="0" smtClean="0"/>
              <a:t> </a:t>
            </a:r>
            <a:r>
              <a:rPr lang="ca-ES" sz="4000" dirty="0" err="1" smtClean="0"/>
              <a:t>aparte</a:t>
            </a:r>
            <a:r>
              <a:rPr lang="ca-ES" sz="4000" dirty="0" smtClean="0"/>
              <a:t>, </a:t>
            </a:r>
            <a:r>
              <a:rPr lang="ca-ES" sz="4000" dirty="0" err="1" smtClean="0"/>
              <a:t>ambas</a:t>
            </a:r>
            <a:r>
              <a:rPr lang="ca-ES" sz="4000" dirty="0" smtClean="0"/>
              <a:t> con </a:t>
            </a:r>
            <a:r>
              <a:rPr lang="ca-ES" sz="4000" dirty="0" err="1" smtClean="0"/>
              <a:t>derecho</a:t>
            </a:r>
            <a:r>
              <a:rPr lang="ca-ES" sz="4000" dirty="0" smtClean="0"/>
              <a:t> a </a:t>
            </a:r>
            <a:r>
              <a:rPr lang="ca-ES" sz="4000" dirty="0" err="1" smtClean="0"/>
              <a:t>desayuno</a:t>
            </a:r>
            <a:r>
              <a:rPr lang="ca-ES" sz="4000" dirty="0" smtClean="0"/>
              <a:t>.</a:t>
            </a:r>
            <a:endParaRPr lang="pt-BR" sz="40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Que hace un barco encima de una colinaMM">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Que hace un barco encima de una colinaMM</Template>
  <TotalTime>2</TotalTime>
  <Words>157</Words>
  <Application>Microsoft Macintosh PowerPoint</Application>
  <PresentationFormat>Presentación en pantalla (4:3)</PresentationFormat>
  <Paragraphs>33</Paragraphs>
  <Slides>19</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19</vt:i4>
      </vt:variant>
    </vt:vector>
  </HeadingPairs>
  <TitlesOfParts>
    <vt:vector size="24" baseType="lpstr">
      <vt:lpstr>Calibri</vt:lpstr>
      <vt:lpstr>MS PGothic</vt:lpstr>
      <vt:lpstr>Arial</vt:lpstr>
      <vt:lpstr>Que hace un barco encima de una colinaMM</vt:lpstr>
      <vt:lpstr>Diseño predeterminado</vt:lpstr>
      <vt:lpstr>¿Que hace este barco en la cima de una colina?</vt:lpstr>
      <vt:lpstr>El primer pensamiento al ver por primera vez esta imagen es que alguien habia retocado esta imagen digitalmente para poner un gran crucero en una colina. Pero, sorpresa, mira</vt:lpstr>
      <vt:lpstr>Diapositiva 3</vt:lpstr>
      <vt:lpstr>En realidad si hay un barco que está en la parte superior del promontorio, pero es... un hotel </vt:lpstr>
      <vt:lpstr>Sus propietarios decidieron llamar realmente la atención. El Sun Cruise Hotel se encuentra en la ciudad  de Gangneung, de Corea del Sur. Inaugurado en el 2002, dispone de 211 habitaciones. Si es una de aquellas personas que se marea en el barco, pero le encanta disfrutar de sus instalaciones, ya sabe donde pasar las proximas vacaciones</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Las tarifas van desde 750 (habitacion individual) a 1900 $ (suite presidencial), impuestos aparte, ambas con derecho a desayuno.</vt:lpstr>
      <vt:lpstr>Diapositiva 19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¿Que hace este barco en la cima de una colina?</dc:title>
  <dc:creator>x</dc:creator>
  <cp:lastModifiedBy>JOSE LUIS</cp:lastModifiedBy>
  <cp:revision>1</cp:revision>
  <dcterms:created xsi:type="dcterms:W3CDTF">2014-07-01T15:08:26Z</dcterms:created>
  <dcterms:modified xsi:type="dcterms:W3CDTF">2014-07-01T15:11:02Z</dcterms:modified>
</cp:coreProperties>
</file>