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0" r:id="rId5"/>
    <p:sldId id="261" r:id="rId6"/>
    <p:sldId id="267" r:id="rId7"/>
    <p:sldId id="268" r:id="rId8"/>
    <p:sldId id="269" r:id="rId9"/>
    <p:sldId id="272" r:id="rId10"/>
    <p:sldId id="283" r:id="rId11"/>
    <p:sldId id="275" r:id="rId12"/>
    <p:sldId id="259" r:id="rId13"/>
    <p:sldId id="263" r:id="rId14"/>
    <p:sldId id="279" r:id="rId15"/>
    <p:sldId id="284" r:id="rId16"/>
  </p:sldIdLst>
  <p:sldSz cx="9144000" cy="5143500" type="screen16x9"/>
  <p:notesSz cx="6858000" cy="9144000"/>
  <p:defaultTextStyle>
    <a:defPPr>
      <a:defRPr lang="es-ES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vgUAKFvjcgMgTIS+BM6hCQ" hashData="mOU3yekPNEudfha5073HO5jxDY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687" autoAdjust="0"/>
    <p:restoredTop sz="94660"/>
  </p:normalViewPr>
  <p:slideViewPr>
    <p:cSldViewPr>
      <p:cViewPr varScale="1">
        <p:scale>
          <a:sx n="113" d="100"/>
          <a:sy n="113" d="100"/>
        </p:scale>
        <p:origin x="-150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45A1D-8F0E-4CFA-B6DE-FC254FEA1C21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F19D8-9CB4-49FB-B284-D9B12DC992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B18B3-43AE-4696-A8FE-B5581FD2951B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B2121-97A0-477D-838A-E6A999C2B8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3CD22-D2C9-4A88-8BD7-D4F4435E19B9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0654F-0216-4EEE-A0C3-3E1B077922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093A2-2EDC-4CA9-A40B-6B5B703B5151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A9C73-EE4E-47F2-9AF9-0BA3D82670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38666-D7AB-4B42-AE38-8F3336813499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1C0E1-0CE3-431B-8E8E-24E92D8CA9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30117-E1D2-4051-85D1-4ADCA46889E4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EB6C9-0A6F-4067-A1A6-5AD243B65C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55BAA-B731-4FF7-B69F-1F1BDA374DCC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B7893-1BC1-44C7-AE90-4BEA10C7C3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0EB3-13D3-4E37-A390-B4C62CB6C7FF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CC29A-3218-4E22-9D55-B7E9BC938B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12384-8EF7-440F-98F9-70506CDD9992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6A34C-B4DC-4A28-97FA-3EDDD2EC1A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305E1-B840-40C2-8BD2-2EF099052EC1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59996-54A5-41ED-A33A-BB6B5EE7D5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1D00C-6082-4B35-A965-87D37CCFEC69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69FFC-09A9-4157-845D-FB23807823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 defTabSz="914355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A7848F-DA1F-42BA-88D7-2CC17794F960}" type="datetimeFigureOut">
              <a:rPr lang="es-ES"/>
              <a:pPr>
                <a:defRPr/>
              </a:pPr>
              <a:t>22/11/2016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 defTabSz="91435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 defTabSz="914355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1748D6-F95D-41D5-A87A-20F1EBBD7D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>
    <p:fade/>
  </p:transition>
  <p:txStyles>
    <p:titleStyle>
      <a:lvl1pPr algn="ctr" defTabSz="91281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91281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8" algn="l" defTabSz="91435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91435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91435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91435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13315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49C977E-C777-4858-B019-E46E7A61D4AE}" type="datetimeFigureOut">
              <a:rPr lang="es-ES"/>
              <a:pPr/>
              <a:t>22/11/2016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E6C4C42-CD3D-4DA4-B919-E99ED073FFE6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01304" y="1995686"/>
            <a:ext cx="5454352" cy="1384990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bg1"/>
                </a:solidFill>
                <a:effectLst>
                  <a:outerShdw blurRad="38100" dist="1397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Historia del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1397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americano que compró el puente de Londres y se lo llevó a Arizona</a:t>
            </a:r>
          </a:p>
        </p:txBody>
      </p:sp>
    </p:spTree>
  </p:cSld>
  <p:clrMapOvr>
    <a:masterClrMapping/>
  </p:clrMapOvr>
  <p:transition spd="slow">
    <p:fade/>
    <p:sndAc>
      <p:stSnd>
        <p:snd r:embed="rId2" name="Dmitri_Shostakovich_-_The_Second_Waltz_to_se_ne_v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41861" y="4373427"/>
            <a:ext cx="2672968" cy="307773"/>
          </a:xfrm>
          <a:prstGeom prst="rect">
            <a:avLst/>
          </a:prstGeom>
        </p:spPr>
        <p:txBody>
          <a:bodyPr wrap="none"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Puente de Londres (London Bridge)</a:t>
            </a:r>
          </a:p>
        </p:txBody>
      </p:sp>
      <p:pic>
        <p:nvPicPr>
          <p:cNvPr id="2050" name="Picture 2" descr="Resultado de imagen de puente de londres o london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4775" y="938213"/>
            <a:ext cx="6407150" cy="3743325"/>
          </a:xfrm>
          <a:prstGeom prst="rect">
            <a:avLst/>
          </a:prstGeom>
          <a:noFill/>
          <a:effectLst>
            <a:outerShdw blurRad="419100" dist="292100" dir="13500000" algn="br" rotWithShape="0">
              <a:prstClr val="black">
                <a:alpha val="42000"/>
              </a:prst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9 0.10987 L -0.0085 -0.088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60456"/>
            <a:ext cx="7416824" cy="523216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just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En 1831 el ingeniero John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Rennie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inició la construcción del Puente de Londres, terminada por su hijo del mismo nombre. El puente conectaba la ciudad de Londres con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Southwark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.</a:t>
            </a:r>
          </a:p>
        </p:txBody>
      </p:sp>
      <p:pic>
        <p:nvPicPr>
          <p:cNvPr id="3074" name="Picture 2" descr="Resultado de imagen de John Rennie inició la construcción del Puente de Lond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926263" y="1779588"/>
            <a:ext cx="5975350" cy="3084512"/>
          </a:xfrm>
          <a:prstGeom prst="rect">
            <a:avLst/>
          </a:prstGeom>
          <a:noFill/>
          <a:effectLst>
            <a:outerShdw blurRad="406400" dist="139700" dir="16200000" rotWithShape="0">
              <a:prstClr val="black">
                <a:alpha val="42000"/>
              </a:prstClr>
            </a:outerShdw>
          </a:effectLst>
          <a:extLst>
            <a:ext uri="{909E8E84-426E-40DD-AFC4-6F175D3DCCD1}"/>
          </a:extLst>
        </p:spPr>
      </p:pic>
      <p:pic>
        <p:nvPicPr>
          <p:cNvPr id="3078" name="Picture 6" descr="https://upload.wikimedia.org/wikipedia/commons/thumb/b/bc/John_Rennie_%28Engineer%29.jpg/330px-John_Rennie_%28Engineer%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21775" y="1111250"/>
            <a:ext cx="1331913" cy="1593850"/>
          </a:xfrm>
          <a:prstGeom prst="rect">
            <a:avLst/>
          </a:prstGeom>
          <a:noFill/>
          <a:effectLst>
            <a:outerShdw blurRad="165100" dist="127000" dir="7800000" algn="ctr" rotWithShape="0">
              <a:srgbClr val="000000">
                <a:alpha val="3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49 -0.04167 L 0.88351 -0.047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51" y="-3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26319 -4.07407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9712" y="4199339"/>
            <a:ext cx="5653339" cy="523216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Inaugurado por el rey William VI en 1831, el puente en cuestión había reemplazado a uno medieval.</a:t>
            </a:r>
          </a:p>
        </p:txBody>
      </p:sp>
      <p:pic>
        <p:nvPicPr>
          <p:cNvPr id="6146" name="Picture 2" descr="Puente de Londres medieval"/>
          <p:cNvPicPr>
            <a:picLocks noChangeAspect="1" noChangeArrowheads="1"/>
          </p:cNvPicPr>
          <p:nvPr/>
        </p:nvPicPr>
        <p:blipFill rotWithShape="1">
          <a:blip r:embed="rId2"/>
          <a:srcRect t="1843" b="3563"/>
          <a:stretch/>
        </p:blipFill>
        <p:spPr bwMode="auto">
          <a:xfrm>
            <a:off x="1481138" y="1419225"/>
            <a:ext cx="6332537" cy="3370263"/>
          </a:xfrm>
          <a:prstGeom prst="rect">
            <a:avLst/>
          </a:prstGeom>
          <a:noFill/>
          <a:effectLst>
            <a:outerShdw blurRad="330200" dist="139700" dir="15000000" rotWithShape="0">
              <a:prstClr val="black">
                <a:alpha val="42000"/>
              </a:prst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39 -0.0071 C -0.02483 -0.00556 -0.02344 -0.00309 -0.0217 -0.00186 C -0.01875 0.00061 -0.0125 0.0037 -0.0125 0.00401 C -0.00521 0.00277 0.00174 0.00277 0.0092 0.00092 C 0.01406 0.0003 0.01406 -0.0034 0.0184 -0.0071 C 0.02257 -0.01081 0.02778 -0.01266 0.03229 -0.01544 C 0.03889 -0.03303 0.0441 -0.04908 0.02778 -0.05834 C 0.02014 -0.0713 0.01858 -0.07068 0.01076 -0.07994 C 0.00955 -0.07994 -0.00642 -0.07809 -0.01094 -0.0747 C -0.01736 -0.07007 -0.02292 -0.06235 -0.02951 -0.05834 C -0.03542 -0.06204 -0.03663 -0.06698 -0.03872 -0.07717 C -0.03559 -0.10309 -0.03958 -0.07994 -0.03264 -0.09908 C -0.02569 -0.11698 -0.02795 -0.12439 -0.01563 -0.13118 C -0.00295 -0.14538 0.00174 -0.1392 0.02135 -0.1392 " pathEditMode="relative" rAng="0" ptsTypes="fffffffffffffA">
                                      <p:cBhvr>
                                        <p:cTn id="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chef.bbci.co.uk/news/695/cpsprodpb/10498/production/_90321766_gettyimages-32714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9288"/>
            <a:ext cx="5995988" cy="3363912"/>
          </a:xfrm>
          <a:prstGeom prst="rect">
            <a:avLst/>
          </a:prstGeom>
          <a:noFill/>
          <a:effectLst>
            <a:outerShdw blurRad="381000" dist="254000" dir="13500000" algn="br" rotWithShape="0">
              <a:prstClr val="black">
                <a:alpha val="49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3203848" y="4227934"/>
            <a:ext cx="2815443" cy="276995"/>
          </a:xfrm>
          <a:prstGeom prst="rect">
            <a:avLst/>
          </a:prstGeom>
        </p:spPr>
        <p:txBody>
          <a:bodyPr wrap="none"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El reemplazo en construcción en el siglo XIX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49 0.00493 L 0.15451 0.004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chef-1.bbci.co.uk/news/695/cpsprodpb/1E20/production/_90321770_gettyimages-3271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3375" y="0"/>
            <a:ext cx="6053138" cy="3397250"/>
          </a:xfrm>
          <a:prstGeom prst="rect">
            <a:avLst/>
          </a:prstGeom>
          <a:noFill/>
          <a:effectLst>
            <a:outerShdw blurRad="469900" dist="393700" dir="12600000" algn="r" rotWithShape="0">
              <a:prstClr val="black">
                <a:alpha val="48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2367150" y="4227934"/>
            <a:ext cx="4572000" cy="523216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Su inauguración, menos de 140 años antes de que saliera a la venta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13827 L 0.00156 0.111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construccion de una ciudad en el lago Havasu en Arizo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81038"/>
            <a:ext cx="5545138" cy="3119437"/>
          </a:xfrm>
          <a:prstGeom prst="rect">
            <a:avLst/>
          </a:prstGeom>
          <a:noFill/>
          <a:effectLst>
            <a:outerShdw blurRad="330200" dist="241300" dir="13500000" algn="br" rotWithShape="0">
              <a:prstClr val="black">
                <a:alpha val="32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1739067" y="4227934"/>
            <a:ext cx="5832648" cy="530910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McCulloch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necesitaba un puente y esta imagen del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National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Archives and Records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Administration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ilustra por qué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7284E-6 L 0.11806 1.728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McCulloch con lo que compró en Lond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755650"/>
            <a:ext cx="5329238" cy="3262313"/>
          </a:xfrm>
          <a:prstGeom prst="rect">
            <a:avLst/>
          </a:prstGeom>
          <a:noFill/>
          <a:effectLst>
            <a:outerShdw blurRad="342900" dist="368300" dir="13500000" algn="br" rotWithShape="0">
              <a:prstClr val="black">
                <a:alpha val="31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2987825" y="4387476"/>
            <a:ext cx="3100777" cy="338550"/>
          </a:xfrm>
          <a:prstGeom prst="rect">
            <a:avLst/>
          </a:prstGeom>
        </p:spPr>
        <p:txBody>
          <a:bodyPr wrap="none"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El montaje del puente en el desierto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17707" y="4218063"/>
            <a:ext cx="3110139" cy="307773"/>
          </a:xfrm>
          <a:prstGeom prst="rect">
            <a:avLst/>
          </a:prstGeom>
        </p:spPr>
        <p:txBody>
          <a:bodyPr wrap="none"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McCulloch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con lo que compró en Londres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/>
          <a:srcRect l="36868" t="30910" r="26262" b="36000"/>
          <a:stretch>
            <a:fillRect/>
          </a:stretch>
        </p:blipFill>
        <p:spPr bwMode="auto">
          <a:xfrm>
            <a:off x="1835150" y="927100"/>
            <a:ext cx="548322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uente de londres o london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700088"/>
            <a:ext cx="6657975" cy="3743325"/>
          </a:xfrm>
          <a:prstGeom prst="rect">
            <a:avLst/>
          </a:prstGeom>
          <a:noFill/>
          <a:effectLst>
            <a:outerShdw blurRad="419100" dist="431800" dir="13500000" algn="br" rotWithShape="0">
              <a:prstClr val="black">
                <a:alpha val="42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3581106" y="4587975"/>
            <a:ext cx="2159045" cy="338550"/>
          </a:xfrm>
          <a:prstGeom prst="rect">
            <a:avLst/>
          </a:prstGeom>
        </p:spPr>
        <p:txBody>
          <a:bodyPr wrap="none"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¿Era éste el que quería?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35696" y="4130819"/>
            <a:ext cx="5946248" cy="307773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Lake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Havasu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en Arizona, donde fue </a:t>
            </a:r>
            <a:r>
              <a:rPr lang="es-E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reensamblado</a:t>
            </a: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 y todavía se mantiene hoy.</a:t>
            </a:r>
          </a:p>
        </p:txBody>
      </p:sp>
      <p:pic>
        <p:nvPicPr>
          <p:cNvPr id="4098" name="Picture 2" descr="Resultado de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9725" y="866775"/>
            <a:ext cx="6143625" cy="2930525"/>
          </a:xfrm>
          <a:prstGeom prst="rect">
            <a:avLst/>
          </a:prstGeom>
          <a:noFill/>
          <a:effectLst>
            <a:outerShdw blurRad="482600" dist="419100" dir="13200000" algn="ctr" rotWithShape="0">
              <a:srgbClr val="000000">
                <a:alpha val="34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chef-1.bbci.co.uk/news/695/cpsprodpb/0C96/production/_90322230_thinkstockphotos-55843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9725" y="842963"/>
            <a:ext cx="6135688" cy="3140075"/>
          </a:xfrm>
          <a:prstGeom prst="rect">
            <a:avLst/>
          </a:prstGeom>
          <a:noFill/>
          <a:effectLst>
            <a:outerShdw blurRad="304800" dist="266700" dir="13500000" algn="br" rotWithShape="0">
              <a:prstClr val="black">
                <a:alpha val="35000"/>
              </a:prstClr>
            </a:outerShdw>
          </a:effectLst>
          <a:extLst>
            <a:ext uri="{909E8E84-426E-40DD-AFC4-6F175D3DCCD1}"/>
          </a:extLst>
        </p:spPr>
      </p:pic>
      <p:sp>
        <p:nvSpPr>
          <p:cNvPr id="2" name="1 Rectángulo"/>
          <p:cNvSpPr/>
          <p:nvPr/>
        </p:nvSpPr>
        <p:spPr>
          <a:xfrm>
            <a:off x="2391582" y="4338155"/>
            <a:ext cx="4572000" cy="530910"/>
          </a:xfrm>
          <a:prstGeom prst="rect">
            <a:avLst/>
          </a:prstGeom>
        </p:spPr>
        <p:txBody>
          <a:bodyPr lIns="91436" tIns="45718" rIns="91436" bIns="45718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defTabSz="91435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Con banderas británicas y estadounidenses: el Puente de Londres en el desierto de Arizona.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000000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Ppt0000001</Template>
  <TotalTime>1</TotalTime>
  <Words>178</Words>
  <Application>Microsoft Office PowerPoint</Application>
  <PresentationFormat>Presentación en pantalla (16:9)</PresentationFormat>
  <Paragraphs>14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Calibri</vt:lpstr>
      <vt:lpstr>Arial</vt:lpstr>
      <vt:lpstr>Calibri Light</vt:lpstr>
      <vt:lpstr>Ppt0000001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2016-11-22T18:46:09Z</dcterms:created>
  <dcterms:modified xsi:type="dcterms:W3CDTF">2016-11-22T18:47:29Z</dcterms:modified>
</cp:coreProperties>
</file>