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2" r:id="rId6"/>
    <p:sldId id="264" r:id="rId7"/>
    <p:sldId id="327" r:id="rId8"/>
    <p:sldId id="265" r:id="rId9"/>
    <p:sldId id="267" r:id="rId10"/>
    <p:sldId id="269" r:id="rId11"/>
    <p:sldId id="271" r:id="rId12"/>
    <p:sldId id="273" r:id="rId13"/>
    <p:sldId id="274" r:id="rId14"/>
    <p:sldId id="276" r:id="rId15"/>
    <p:sldId id="277" r:id="rId16"/>
    <p:sldId id="280" r:id="rId17"/>
    <p:sldId id="282" r:id="rId18"/>
    <p:sldId id="284" r:id="rId19"/>
    <p:sldId id="286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10" r:id="rId42"/>
    <p:sldId id="311" r:id="rId43"/>
    <p:sldId id="312" r:id="rId44"/>
    <p:sldId id="309" r:id="rId45"/>
    <p:sldId id="313" r:id="rId46"/>
    <p:sldId id="314" r:id="rId47"/>
    <p:sldId id="315" r:id="rId48"/>
    <p:sldId id="316" r:id="rId49"/>
    <p:sldId id="317" r:id="rId50"/>
    <p:sldId id="318" r:id="rId51"/>
    <p:sldId id="319" r:id="rId52"/>
    <p:sldId id="320" r:id="rId53"/>
    <p:sldId id="321" r:id="rId54"/>
    <p:sldId id="322" r:id="rId55"/>
    <p:sldId id="323" r:id="rId56"/>
    <p:sldId id="324" r:id="rId57"/>
    <p:sldId id="325" r:id="rId58"/>
    <p:sldId id="326" r:id="rId59"/>
    <p:sldId id="287" r:id="rId60"/>
    <p:sldId id="285" r:id="rId61"/>
    <p:sldId id="283" r:id="rId62"/>
    <p:sldId id="281" r:id="rId63"/>
    <p:sldId id="279" r:id="rId64"/>
    <p:sldId id="275" r:id="rId65"/>
    <p:sldId id="272" r:id="rId66"/>
    <p:sldId id="270" r:id="rId67"/>
    <p:sldId id="268" r:id="rId68"/>
    <p:sldId id="266" r:id="rId69"/>
    <p:sldId id="263" r:id="rId70"/>
    <p:sldId id="261" r:id="rId71"/>
    <p:sldId id="278" r:id="rId72"/>
    <p:sldId id="258" r:id="rId73"/>
    <p:sldId id="257" r:id="rId74"/>
    <p:sldId id="328" r:id="rId7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0Lo1qYrpRDp290fBzwe3w" hashData="CKrloiL3LgZZHhiODC5xTU035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D81CB-CCF7-49CA-BC11-86BD586386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2369D-D21E-4347-9FBF-B2A2829828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0A6A6-4958-4F55-AF8D-2B9206FEF8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2DA37-068E-4D15-9E21-801B3A3AB2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55584-2DDB-4C2E-A299-A4664A0880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718EE-ABA2-4CEC-89EF-BBC63DFDDE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3A2B1-9808-4340-BEB5-8BD006B32D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712C4-DDAA-4511-8F1F-B2A9C9AF69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20562-7B53-4FDC-B1BF-57B01C9A6D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713C3-7AB6-42BD-940E-50D2C12B68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674BA-BD2F-4240-B8E3-3CA2E9F64C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A3D83-A4AE-4ABF-9F6B-19AFD50C50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EED1E95-7EBC-4C9A-869B-E28C71DBBD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D6ADEC-8950-42A7-B3FE-5B162E2950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1 - Portada 1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71472" y="4786322"/>
            <a:ext cx="81010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dirty="0">
                <a:solidFill>
                  <a:schemeClr val="bg1"/>
                </a:solidFill>
                <a:latin typeface="Rosewood Std Regular" pitchFamily="50" charset="0"/>
              </a:rPr>
              <a:t>PUEBLOS CON ENCANTO</a:t>
            </a:r>
          </a:p>
        </p:txBody>
      </p:sp>
    </p:spTree>
  </p:cSld>
  <p:clrMapOvr>
    <a:masterClrMapping/>
  </p:clrMapOvr>
  <p:transition advClick="0" advTm="12000">
    <p:sndAc>
      <p:stSnd loop="1">
        <p:snd r:embed="rId2" name="Celtic Woman - You Raise Me U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3-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Frias - Bur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79388" y="260350"/>
            <a:ext cx="2808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FRIAS - BURGOS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granadilla_ Cace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076825" y="6092825"/>
            <a:ext cx="3455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GRANADILLA - CÁCERES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Cabrales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825" y="6165850"/>
            <a:ext cx="37449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CABRALES - ASTURIAS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blog-static.hola.com/cocinacardiosaludable/files/2013/03/Castillo-de-Sax-Alic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7325" y="-136525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250825" y="692150"/>
            <a:ext cx="2520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SAX- ALICANTE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Arcos de la Frontera - Cadi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7536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356100" y="6021388"/>
            <a:ext cx="453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ARCOS DE LA FRONTERA - CÁDIZ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Belmez_castillo- Cordo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50825" y="333375"/>
            <a:ext cx="3313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BELMEZ - CÓRDOBA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_Tossa_de_Mar2 giro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555875" y="6237288"/>
            <a:ext cx="3960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TOSSA DE MAR - GIRONA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Molina de Aragon - Guadalaj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348038" y="6237288"/>
            <a:ext cx="5545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MOLINA DE ARAGON - GUADALAJARA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Setenil de las bodegas - Cadiz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11188" y="333375"/>
            <a:ext cx="5256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SETENIL DE LAS BODEGAS - CADIZ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-Montañana-Huesca-Aragón-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700338" y="6165850"/>
            <a:ext cx="3241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MONTAÑANA - HUESCA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cudillero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" y="0"/>
            <a:ext cx="9258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435600" y="6165850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CUDILLERO - ASTURIAS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Aledo - Mur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678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95288" y="333375"/>
            <a:ext cx="2447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ALEDO - MURCIA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Allariz-Ourens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0"/>
            <a:ext cx="9612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258888" y="6237288"/>
            <a:ext cx="3744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ALLARIZ - OURENSE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Bejar - Salamanc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580063" y="6237288"/>
            <a:ext cx="3240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BEJAR - SALAMANCA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Albarracin 2 - Teru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219700" y="6237288"/>
            <a:ext cx="3313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ALBARRACIN - TERUEL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Ea - Vizcay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084888" y="6092825"/>
            <a:ext cx="2879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EA - VIZCAYA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Miranda del Castañar - Salamanc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50825" y="6237288"/>
            <a:ext cx="5834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MIRANDA DEL CASTAÑAR - SALAMANCA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, M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50825" y="6092825"/>
            <a:ext cx="3673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MURA - BARCELONA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Alarcon - Cuenc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5364163" y="6165850"/>
            <a:ext cx="352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ALARCON - CUENCA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Alcala del jucar- Albacet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356100" y="6165850"/>
            <a:ext cx="4787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ALCALA DEL JUCAR - ALBACETE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alcudia-mallorca-tm24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651500" y="188913"/>
            <a:ext cx="30972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ALCUDIA - MALLORCA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Arco_de_Medinaceli- So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07950" y="188913"/>
            <a:ext cx="43926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MEDINACELI - SORIA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Baeza- Jaen-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23850" y="6237288"/>
            <a:ext cx="309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BAEZA - JAEN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4" descr="Barcena-Mayor_Cantab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468313" y="6165850"/>
            <a:ext cx="4175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BARCENA MAYOR - CANTABRIA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Binibeca Menorc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887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BINIBECA - MENORCA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-Candelaria - Teneri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67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CANDELARIA - TENERIFE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carmona sevil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455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CARMONA - SEVILLA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4" descr="Castillo de Cortegana- Huel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50825" y="260350"/>
            <a:ext cx="525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CASTILLO DE CORTEGANA - HUELVA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Ciempozuelos_ Madr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5076825" y="188913"/>
            <a:ext cx="3816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CIEMPOZUELOS - MADRID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4" descr="combarro1 Pontevedr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0"/>
            <a:ext cx="9715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292725" y="6165850"/>
            <a:ext cx="3851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COMBARRO - PONTEVEDRA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Guadalest- Alic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50825" y="404813"/>
            <a:ext cx="4176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GUADALEST - ALICANTE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4" descr="Castillo de Manqueospese - Avi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6408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CASTILLO  DE MANQUEOSPESE - AVILA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4" descr="castillo-penafi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3598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PEÑAFIEL - VALLADOLID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4" descr="Consuegra-Tole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651500" y="6237288"/>
            <a:ext cx="3313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CONSUEGRA - TOLEDO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4" descr="Toro - Zamo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395288" y="6237288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TORO - ZAMORA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Vera de Bidasoa - Pamplon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539750" y="5949950"/>
            <a:ext cx="446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VERA DE BIDASOA - PAMPLONA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4" descr="Velez Blanco - Almeri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0" y="188913"/>
            <a:ext cx="4356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VELEZ BLANCO - ALMERIA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4" descr="Cuzcurrita del rio tiron2 -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468313" y="333375"/>
            <a:ext cx="7272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CUZCURRITA DEL RIO TIRON – LA RIOJA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2" name="Picture 4" descr="Les 2 - Lleida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539750" y="6092825"/>
            <a:ext cx="3455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LES - LLEIDA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Picture 4" descr="Castillo-de-Cullera - V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3455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CULLERA - VALENCIA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4" descr="Ronda- Malag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95288" y="6237288"/>
            <a:ext cx="3024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RONDA - MALAGA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4" descr="Jerez de los Caballeros - Badajoz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779838" y="188913"/>
            <a:ext cx="5256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JEREZ DE LOS CABALLEROS - BADAJOZ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8" name="Picture 4" descr="Laguardia - Al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258888" y="188913"/>
            <a:ext cx="42497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LAGUARDIA - ALAVA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2" name="Picture 4" descr="Los Ancares - Lu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4716463" y="6308725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LOS ANCARES - LUGO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6" name="Picture 4" descr="Cangas On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0825" y="6092825"/>
            <a:ext cx="3960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CANGAS DE ONIS - ASTURIAS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80" name="Picture 4" descr="Montefrio- Granad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250825" y="260350"/>
            <a:ext cx="3600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MONTEFRIO - GRANADA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4" name="Picture 4" descr="Morella_- Castell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059113" y="6308725"/>
            <a:ext cx="352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MORELLA - CASTELLON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8" name="Picture 4" descr="Olite - Navarr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50825" y="6165850"/>
            <a:ext cx="3241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OLITE - NAVARRA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2" name="Picture 4" descr="Pedraza- Segov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23850" y="6092825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PEDRAZA - SEGOVIA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6" name="Picture 4" descr="Peñalba de Santiago (Bierzo, León) (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3276600" y="6308725"/>
            <a:ext cx="5040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PEÑALBA DE SANTIAGO - LEON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300" name="Picture 4" descr="Pontedeu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0825" y="6021388"/>
            <a:ext cx="5473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PONTEDEUME – A CORUÑA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4" name="Picture 4" descr="San Cebrian de Mudá- Pal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6012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3563938" y="6165850"/>
            <a:ext cx="5472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SAN CEBRIAN DE MUDA - PALENCIA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8" name="Picture 4" descr="Tolosa_- Guipuzcu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468313" y="260350"/>
            <a:ext cx="424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TOLOSA - GUIPUZCUA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2" name="Picture 4" descr="Uncastillo - Zarago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50825" y="6092825"/>
            <a:ext cx="4681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UNCASTILLO - ZARAGOZA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6" name="Picture 4" descr="villanueva-de-los-infantes-Ciudad Real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323850" y="6237288"/>
            <a:ext cx="6408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VILLANUEVA DE LOS INFANTES – CIUDAD REAL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20" name="Picture 4" descr="Ondarroa - Vizcay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179388" y="188913"/>
            <a:ext cx="34559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ONDARROA - VIZCAYA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44" name="Picture 5" descr="-valderrobres - Teruel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Text Box 6"/>
          <p:cNvSpPr txBox="1">
            <a:spLocks noChangeArrowheads="1"/>
          </p:cNvSpPr>
          <p:nvPr/>
        </p:nvSpPr>
        <p:spPr bwMode="auto">
          <a:xfrm>
            <a:off x="179388" y="188913"/>
            <a:ext cx="424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VALDERROBRES - TERUEL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8" name="Picture 4" descr="Castillo de Monleon - Salamanca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179388" y="188913"/>
            <a:ext cx="8640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CASTILLO DE MONLEON                                                     SALAMANCA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2" name="Picture 4" descr="Verin - Ourens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323850" y="260350"/>
            <a:ext cx="2879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VERIN - OURENSE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4516" name="Picture 4" descr="Moratalla-Mur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5651500" y="188913"/>
            <a:ext cx="30972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MORATALLA - MURCIA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5540" name="Picture 4" descr="Sallent de Gallego- Hues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50825" y="260350"/>
            <a:ext cx="525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SALLENT DE GALLEGO - HUESCA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6564" name="Picture 4" descr="Sigüenza - Guadalaj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755650" y="6237288"/>
            <a:ext cx="446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SIGÜENZA - GUADALAJARA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8" name="Picture 4" descr="besalu-girona-province-sp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23850" y="6021388"/>
            <a:ext cx="2879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BESALU - GIRONA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8612" name="Picture 4" descr="pueblo_Zuheros_Cordob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6011863" y="333375"/>
            <a:ext cx="3132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/>
              <a:t>ZUHEROS - CORDOBA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9636" name="Picture 4" descr="Olvera - Cadi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3743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OLVERA - CADIZ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0660" name="Picture 4" descr="Trujillo - Cace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250825" y="6092825"/>
            <a:ext cx="3816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TRUJILLO - CACERES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684" name="Picture 4" descr="Puentedey - Burgos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250825" y="6092825"/>
            <a:ext cx="43926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PUENTEDEY - BURGOS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2708" name="Picture 4" descr="Pueblos_de_Asturias_-_Taz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323850" y="260350"/>
            <a:ext cx="3455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TAZONES - ASTURIAS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3732" name="Picture 4" descr="2-Fin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4756" name="Picture 4" descr="2c-Portada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643174" y="5715016"/>
            <a:ext cx="4032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dirty="0">
                <a:latin typeface="Rosewood Std Regular" pitchFamily="50" charset="0"/>
              </a:rPr>
              <a:t>MONTAJE : </a:t>
            </a:r>
            <a:r>
              <a:rPr lang="es-ES" sz="3600" dirty="0" err="1">
                <a:latin typeface="Rosewood Std Regular" pitchFamily="50" charset="0"/>
              </a:rPr>
              <a:t>mIGUEL</a:t>
            </a:r>
            <a:endParaRPr lang="es-ES" sz="3600" dirty="0">
              <a:latin typeface="Rosewood Std Regular" pitchFamily="50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-PUEBLOS CON ENCANT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L-PUEBLOS CON ENCANTO</Template>
  <TotalTime>12</TotalTime>
  <Words>314</Words>
  <Application>Microsoft Office PowerPoint</Application>
  <PresentationFormat>Presentación en pantalla (4:3)</PresentationFormat>
  <Paragraphs>98</Paragraphs>
  <Slides>73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8" baseType="lpstr">
      <vt:lpstr>Arial</vt:lpstr>
      <vt:lpstr>Calibri</vt:lpstr>
      <vt:lpstr>Rosewood Std Regular</vt:lpstr>
      <vt:lpstr>L-PUEBLOS CON ENCANTO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2014-03-14T09:10:59Z</dcterms:created>
  <dcterms:modified xsi:type="dcterms:W3CDTF">2014-03-14T09:23:05Z</dcterms:modified>
</cp:coreProperties>
</file>