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06" r:id="rId3"/>
    <p:sldId id="258" r:id="rId4"/>
    <p:sldId id="298" r:id="rId5"/>
    <p:sldId id="283" r:id="rId6"/>
    <p:sldId id="299" r:id="rId7"/>
    <p:sldId id="284" r:id="rId8"/>
    <p:sldId id="300" r:id="rId9"/>
    <p:sldId id="305" r:id="rId10"/>
    <p:sldId id="285" r:id="rId11"/>
    <p:sldId id="286" r:id="rId12"/>
    <p:sldId id="288" r:id="rId13"/>
    <p:sldId id="289" r:id="rId14"/>
    <p:sldId id="292" r:id="rId15"/>
    <p:sldId id="293" r:id="rId16"/>
    <p:sldId id="294" r:id="rId17"/>
    <p:sldId id="295" r:id="rId18"/>
    <p:sldId id="296" r:id="rId19"/>
    <p:sldId id="281" r:id="rId20"/>
    <p:sldId id="278" r:id="rId21"/>
    <p:sldId id="279" r:id="rId22"/>
    <p:sldId id="280" r:id="rId23"/>
    <p:sldId id="261" r:id="rId24"/>
    <p:sldId id="268" r:id="rId25"/>
    <p:sldId id="270" r:id="rId26"/>
    <p:sldId id="282" r:id="rId27"/>
    <p:sldId id="273" r:id="rId28"/>
    <p:sldId id="276" r:id="rId29"/>
    <p:sldId id="263" r:id="rId30"/>
    <p:sldId id="274" r:id="rId31"/>
    <p:sldId id="311" r:id="rId32"/>
    <p:sldId id="309" r:id="rId33"/>
    <p:sldId id="312" r:id="rId3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T/AaqPsjsxh17VERDBPA==" hashData="AcRrSu2PVuB7iUmCZP0PQq2aO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33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6120834-143C-4381-9500-90027C74DB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66410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6540DB-5634-4DF0-9B70-E5842B3CBB95}" type="slidenum">
              <a:rPr lang="nl-NL" smtClean="0"/>
              <a:pPr eaLnBrk="1" hangingPunct="1"/>
              <a:t>2</a:t>
            </a:fld>
            <a:endParaRPr lang="nl-NL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DE3E69-7849-4335-9936-2C257020B18C}" type="slidenum">
              <a:rPr lang="nl-NL" smtClean="0"/>
              <a:pPr eaLnBrk="1" hangingPunct="1"/>
              <a:t>3</a:t>
            </a:fld>
            <a:endParaRPr lang="nl-NL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0DE0CC-DE48-48A8-8D36-3B795A0A6C85}" type="slidenum">
              <a:rPr lang="nl-NL" smtClean="0"/>
              <a:pPr eaLnBrk="1" hangingPunct="1"/>
              <a:t>4</a:t>
            </a:fld>
            <a:endParaRPr lang="nl-NL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DDE476-AF10-4705-9257-A5BBCDAAD16E}" type="slidenum">
              <a:rPr lang="nl-NL" smtClean="0"/>
              <a:pPr eaLnBrk="1" hangingPunct="1"/>
              <a:t>5</a:t>
            </a:fld>
            <a:endParaRPr lang="nl-NL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78678F-326A-4B72-A2D1-E65E6C87D968}" type="slidenum">
              <a:rPr lang="nl-NL" smtClean="0"/>
              <a:pPr eaLnBrk="1" hangingPunct="1"/>
              <a:t>6</a:t>
            </a:fld>
            <a:endParaRPr lang="nl-NL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6013F4-B4DB-46B4-A7DB-AB1C008FF71F}" type="slidenum">
              <a:rPr lang="nl-NL" smtClean="0"/>
              <a:pPr eaLnBrk="1" hangingPunct="1"/>
              <a:t>7</a:t>
            </a:fld>
            <a:endParaRPr lang="nl-NL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9DBC32-B7FC-48C1-BF58-D7D05C301367}" type="slidenum">
              <a:rPr lang="nl-NL" smtClean="0"/>
              <a:pPr eaLnBrk="1" hangingPunct="1"/>
              <a:t>8</a:t>
            </a:fld>
            <a:endParaRPr lang="nl-NL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C7CFF4-2FCF-46A6-BE54-A09E7F9A772D}" type="slidenum">
              <a:rPr lang="nl-NL" smtClean="0"/>
              <a:pPr eaLnBrk="1" hangingPunct="1"/>
              <a:t>9</a:t>
            </a:fld>
            <a:endParaRPr lang="nl-NL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A2D939-E8D9-4DA7-A25C-6A2BBD5863F7}" type="slidenum">
              <a:rPr lang="nl-NL" smtClean="0"/>
              <a:pPr eaLnBrk="1" hangingPunct="1"/>
              <a:t>10</a:t>
            </a:fld>
            <a:endParaRPr lang="nl-NL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4EE3DF-AC36-4D82-BE1F-2FDCE5F08276}" type="slidenum">
              <a:rPr lang="nl-NL" smtClean="0"/>
              <a:pPr eaLnBrk="1" hangingPunct="1"/>
              <a:t>11</a:t>
            </a:fld>
            <a:endParaRPr lang="nl-NL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EADDAA-291F-42E8-8CC3-046F4253DF8A}" type="slidenum">
              <a:rPr lang="nl-NL" smtClean="0"/>
              <a:pPr eaLnBrk="1" hangingPunct="1"/>
              <a:t>12</a:t>
            </a:fld>
            <a:endParaRPr lang="nl-NL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C3DDEEC-4866-40C3-BBAF-6448682538E3}" type="slidenum">
              <a:rPr lang="nl-NL" smtClean="0"/>
              <a:pPr eaLnBrk="1" hangingPunct="1"/>
              <a:t>13</a:t>
            </a:fld>
            <a:endParaRPr lang="nl-NL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9A244ED-C33A-4580-8736-3FD2E8BEDE1A}" type="slidenum">
              <a:rPr lang="nl-NL" smtClean="0"/>
              <a:pPr eaLnBrk="1" hangingPunct="1"/>
              <a:t>14</a:t>
            </a:fld>
            <a:endParaRPr lang="nl-NL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559BA0A-7065-4A96-AF0C-349188477C67}" type="slidenum">
              <a:rPr lang="nl-NL" smtClean="0"/>
              <a:pPr eaLnBrk="1" hangingPunct="1"/>
              <a:t>15</a:t>
            </a:fld>
            <a:endParaRPr lang="nl-NL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2A239C-8C24-4519-9EF2-2F6B2042F877}" type="slidenum">
              <a:rPr lang="nl-NL" smtClean="0"/>
              <a:pPr eaLnBrk="1" hangingPunct="1"/>
              <a:t>16</a:t>
            </a:fld>
            <a:endParaRPr lang="nl-NL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061EA0C-C0C4-452F-977C-90DD7709BBC9}" type="slidenum">
              <a:rPr lang="nl-NL" smtClean="0"/>
              <a:pPr eaLnBrk="1" hangingPunct="1"/>
              <a:t>17</a:t>
            </a:fld>
            <a:endParaRPr lang="nl-NL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EFB09F-2531-4B2C-95AC-CA9F410AC395}" type="slidenum">
              <a:rPr lang="nl-NL" smtClean="0"/>
              <a:pPr eaLnBrk="1" hangingPunct="1"/>
              <a:t>18</a:t>
            </a:fld>
            <a:endParaRPr lang="nl-NL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931203-75E0-4F1E-BECA-FD29F24BE563}" type="slidenum">
              <a:rPr lang="nl-NL" smtClean="0"/>
              <a:pPr eaLnBrk="1" hangingPunct="1"/>
              <a:t>19</a:t>
            </a:fld>
            <a:endParaRPr lang="nl-NL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D0EAC7-FE0E-45B7-BADA-9A717E0897F6}" type="slidenum">
              <a:rPr lang="nl-NL" smtClean="0"/>
              <a:pPr eaLnBrk="1" hangingPunct="1"/>
              <a:t>20</a:t>
            </a:fld>
            <a:endParaRPr lang="nl-NL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9BCDA5-CF0D-4DFD-8EC8-5B892EFF3CE2}" type="slidenum">
              <a:rPr lang="nl-NL" smtClean="0"/>
              <a:pPr eaLnBrk="1" hangingPunct="1"/>
              <a:t>21</a:t>
            </a:fld>
            <a:endParaRPr lang="nl-NL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1FE470-282E-4E27-BC5C-1840E4578245}" type="slidenum">
              <a:rPr lang="nl-NL" smtClean="0"/>
              <a:pPr eaLnBrk="1" hangingPunct="1"/>
              <a:t>22</a:t>
            </a:fld>
            <a:endParaRPr lang="nl-NL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0AE24CD-4C5D-42E4-9B4D-CD4F82D1F6E7}" type="slidenum">
              <a:rPr lang="nl-NL" smtClean="0"/>
              <a:pPr eaLnBrk="1" hangingPunct="1"/>
              <a:t>23</a:t>
            </a:fld>
            <a:endParaRPr lang="nl-NL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B6C34E-572A-42CA-8782-7836B5390E73}" type="slidenum">
              <a:rPr lang="nl-NL" smtClean="0"/>
              <a:pPr eaLnBrk="1" hangingPunct="1"/>
              <a:t>24</a:t>
            </a:fld>
            <a:endParaRPr lang="nl-NL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836C5C-7329-44A1-9D0D-FA383F4E94B5}" type="slidenum">
              <a:rPr lang="nl-NL" smtClean="0"/>
              <a:pPr eaLnBrk="1" hangingPunct="1"/>
              <a:t>25</a:t>
            </a:fld>
            <a:endParaRPr lang="nl-NL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391F676-C06F-4566-BBE9-C7364B986501}" type="slidenum">
              <a:rPr lang="nl-NL" smtClean="0"/>
              <a:pPr eaLnBrk="1" hangingPunct="1"/>
              <a:t>26</a:t>
            </a:fld>
            <a:endParaRPr lang="nl-NL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E8941E9-79BB-4B49-BF29-F8B2984D1D23}" type="slidenum">
              <a:rPr lang="nl-NL" smtClean="0"/>
              <a:pPr eaLnBrk="1" hangingPunct="1"/>
              <a:t>27</a:t>
            </a:fld>
            <a:endParaRPr lang="nl-NL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6BFB4D-BEAD-41F6-96EF-5FB239D644F5}" type="slidenum">
              <a:rPr lang="nl-NL" smtClean="0"/>
              <a:pPr eaLnBrk="1" hangingPunct="1"/>
              <a:t>28</a:t>
            </a:fld>
            <a:endParaRPr lang="nl-NL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4591FA-7D02-4E52-8231-3A56F27CF75E}" type="slidenum">
              <a:rPr lang="nl-NL" smtClean="0"/>
              <a:pPr eaLnBrk="1" hangingPunct="1"/>
              <a:t>29</a:t>
            </a:fld>
            <a:endParaRPr lang="nl-NL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11D99-5807-4240-84F3-A2619FE2332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7392798"/>
      </p:ext>
    </p:extLst>
  </p:cSld>
  <p:clrMapOvr>
    <a:masterClrMapping/>
  </p:clrMapOvr>
  <p:transition spd="slow" advClick="0" advTm="7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8BF2A-AEB1-4869-9493-B2BC8DE7D13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7201760"/>
      </p:ext>
    </p:extLst>
  </p:cSld>
  <p:clrMapOvr>
    <a:masterClrMapping/>
  </p:clrMapOvr>
  <p:transition spd="slow" advClick="0" advTm="7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C1784-3C4F-4B77-A704-9DC1C1029CE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3915893"/>
      </p:ext>
    </p:extLst>
  </p:cSld>
  <p:clrMapOvr>
    <a:masterClrMapping/>
  </p:clrMapOvr>
  <p:transition spd="slow" advClick="0" advTm="7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2118C-0AC2-4E2E-A48C-9AEA7BFAAA2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22913415"/>
      </p:ext>
    </p:extLst>
  </p:cSld>
  <p:clrMapOvr>
    <a:masterClrMapping/>
  </p:clrMapOvr>
  <p:transition spd="slow" advClick="0" advTm="7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CAA06-82C7-41E9-9B6A-CF34B50FB7B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3848113"/>
      </p:ext>
    </p:extLst>
  </p:cSld>
  <p:clrMapOvr>
    <a:masterClrMapping/>
  </p:clrMapOvr>
  <p:transition spd="slow" advClick="0" advTm="7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8A54C-6386-4E48-88BA-D4FE1606C4A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4116762"/>
      </p:ext>
    </p:extLst>
  </p:cSld>
  <p:clrMapOvr>
    <a:masterClrMapping/>
  </p:clrMapOvr>
  <p:transition spd="slow" advClick="0" advTm="7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3CD61-7599-429F-BCD9-F412DCD9B51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18790"/>
      </p:ext>
    </p:extLst>
  </p:cSld>
  <p:clrMapOvr>
    <a:masterClrMapping/>
  </p:clrMapOvr>
  <p:transition spd="slow" advClick="0" advTm="7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CABD3-292A-49B6-BD72-18A04B8FD36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0097718"/>
      </p:ext>
    </p:extLst>
  </p:cSld>
  <p:clrMapOvr>
    <a:masterClrMapping/>
  </p:clrMapOvr>
  <p:transition spd="slow" advClick="0" advTm="7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6106A-9852-45A0-82B7-F143CCFB71C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24655432"/>
      </p:ext>
    </p:extLst>
  </p:cSld>
  <p:clrMapOvr>
    <a:masterClrMapping/>
  </p:clrMapOvr>
  <p:transition spd="slow" advClick="0" advTm="7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AF3C4-D2B4-4493-B26D-F4916419FA1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0399153"/>
      </p:ext>
    </p:extLst>
  </p:cSld>
  <p:clrMapOvr>
    <a:masterClrMapping/>
  </p:clrMapOvr>
  <p:transition spd="slow" advClick="0" advTm="7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9ECB0-7B82-4E34-8F59-4E01F8CCCF0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6692523"/>
      </p:ext>
    </p:extLst>
  </p:cSld>
  <p:clrMapOvr>
    <a:masterClrMapping/>
  </p:clrMapOvr>
  <p:transition spd="slow" advClick="0" advTm="7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40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2000">
              <a:schemeClr val="accent1">
                <a:lumMod val="90000"/>
                <a:alpha val="37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C5023E2-F59A-4CCD-B4C7-3ACBBA5EC64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14414" y="2143117"/>
            <a:ext cx="6688435" cy="44627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5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Algerian" pitchFamily="82" charset="0"/>
              </a:rPr>
              <a:t>PUEBLO bávaro</a:t>
            </a:r>
            <a:endParaRPr lang="en-US" sz="115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2">
                  <a:lumMod val="20000"/>
                  <a:lumOff val="80000"/>
                </a:schemeClr>
              </a:solidFill>
              <a:latin typeface="Algerian" pitchFamily="82" charset="0"/>
            </a:endParaRPr>
          </a:p>
          <a:p>
            <a:pPr algn="ctr">
              <a:defRPr/>
            </a:pPr>
            <a:r>
              <a:rPr lang="en-US" sz="54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2">
                    <a:lumMod val="20000"/>
                    <a:lumOff val="80000"/>
                  </a:schemeClr>
                </a:solidFill>
                <a:latin typeface="Algerian" pitchFamily="82" charset="0"/>
              </a:rPr>
              <a:t>montañas</a:t>
            </a:r>
          </a:p>
        </p:txBody>
      </p:sp>
      <p:pic>
        <p:nvPicPr>
          <p:cNvPr id="3" name="Hein193.wav">
            <a:hlinkClick r:id="" action="ppaction://media"/>
          </p:cNvPr>
          <p:cNvPicPr>
            <a:picLocks noRot="1" noChangeAspect="1"/>
          </p:cNvPicPr>
          <p:nvPr>
            <a:wavAudioFile r:embed="rId1" name="Heino - La pastorella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4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58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4" name="Picture 4" descr="Di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458788"/>
            <a:ext cx="9720263" cy="763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8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Di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5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720263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4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4" descr="Dia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4" descr="Di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4" descr="Dia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0" name="Picture 4" descr="Dia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315913"/>
            <a:ext cx="9937750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4" descr="Dia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 descr="Dia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9864725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 descr="Dia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5913"/>
            <a:ext cx="9864725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6" name="Picture 4" descr="Dia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20263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60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315913"/>
            <a:ext cx="9864726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4" descr="Di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8" name="Picture 4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2" name="Picture 4" descr="Di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4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80" name="Picture 4" descr="Di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7" descr="Di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91700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8" name="Picture 4" descr="Di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315913"/>
            <a:ext cx="9864725" cy="74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2" name="Picture 4" descr="Dia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6" name="Picture 7" descr="Di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648826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4" descr="Dia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42888"/>
            <a:ext cx="9720263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7" descr="Di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315913"/>
            <a:ext cx="9648826" cy="7416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Picture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1051024" y="1780907"/>
            <a:ext cx="6731000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6600" b="1" i="1" dirty="0">
                <a:solidFill>
                  <a:srgbClr val="C00000"/>
                </a:solidFill>
                <a:latin typeface="Script MT Bold" pitchFamily="66" charset="0"/>
              </a:rPr>
              <a:t>   </a:t>
            </a:r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CANTO </a:t>
            </a:r>
          </a:p>
          <a:p>
            <a:pPr algn="ctr" eaLnBrk="1" hangingPunct="1"/>
            <a:r>
              <a:rPr lang="en-US" sz="6600" b="1" i="1" dirty="0" smtClean="0">
                <a:solidFill>
                  <a:srgbClr val="C00000"/>
                </a:solidFill>
                <a:latin typeface="Script MT Bold" pitchFamily="66" charset="0"/>
              </a:rPr>
              <a:t>LA PASTORA</a:t>
            </a:r>
          </a:p>
          <a:p>
            <a:pPr algn="ctr" eaLnBrk="1" hangingPunct="1"/>
            <a:r>
              <a:rPr lang="en-US" sz="4800" b="1" i="1" dirty="0" smtClean="0">
                <a:solidFill>
                  <a:srgbClr val="C00000"/>
                </a:solidFill>
                <a:latin typeface="Script MT Bold" pitchFamily="66" charset="0"/>
              </a:rPr>
              <a:t>      </a:t>
            </a:r>
          </a:p>
          <a:p>
            <a:pPr algn="ctr" eaLnBrk="1" hangingPunct="1"/>
            <a:r>
              <a:rPr lang="en-US" sz="4800" b="1" i="1" dirty="0" smtClean="0">
                <a:solidFill>
                  <a:srgbClr val="C00000"/>
                </a:solidFill>
                <a:latin typeface="Script MT Bold" pitchFamily="66" charset="0"/>
              </a:rPr>
              <a:t>(</a:t>
            </a:r>
            <a:r>
              <a:rPr lang="en-US" sz="4800" b="1" i="1" dirty="0">
                <a:solidFill>
                  <a:srgbClr val="C00000"/>
                </a:solidFill>
                <a:latin typeface="Script MT Bold" pitchFamily="66" charset="0"/>
              </a:rPr>
              <a:t>Die </a:t>
            </a:r>
            <a:r>
              <a:rPr lang="en-US" sz="4800" b="1" i="1" dirty="0" err="1">
                <a:solidFill>
                  <a:srgbClr val="C00000"/>
                </a:solidFill>
                <a:latin typeface="Script MT Bold" pitchFamily="66" charset="0"/>
              </a:rPr>
              <a:t>Schäferin</a:t>
            </a:r>
            <a:r>
              <a:rPr lang="en-US" sz="4800" b="1" i="1" dirty="0">
                <a:solidFill>
                  <a:srgbClr val="C00000"/>
                </a:solidFill>
                <a:latin typeface="Script MT Bold" pitchFamily="66" charset="0"/>
              </a:rPr>
              <a:t>)</a:t>
            </a:r>
          </a:p>
        </p:txBody>
      </p:sp>
      <p:pic>
        <p:nvPicPr>
          <p:cNvPr id="3" name="Hein224.wav">
            <a:hlinkClick r:id="" action="ppaction://media"/>
          </p:cNvPr>
          <p:cNvPicPr>
            <a:picLocks noRot="1" noChangeAspect="1"/>
          </p:cNvPicPr>
          <p:nvPr>
            <a:wavAudioFile r:embed="rId1" name="Heino - La pastorella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ávaro montañas">
  <a:themeElements>
    <a:clrScheme name="winterbeelden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nterbeelden 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interbeelden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terbeelden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terbeelden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bávaro montañas</Template>
  <TotalTime>2</TotalTime>
  <Words>56</Words>
  <Application>Microsoft Office PowerPoint</Application>
  <PresentationFormat>Presentación en pantalla (4:3)</PresentationFormat>
  <Paragraphs>36</Paragraphs>
  <Slides>32</Slides>
  <Notes>28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bávaro montañas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01/02/2008</dc:description>
  <cp:lastModifiedBy>Jose Luis</cp:lastModifiedBy>
  <cp:revision>2</cp:revision>
  <dcterms:created xsi:type="dcterms:W3CDTF">2020-11-10T09:57:04Z</dcterms:created>
  <dcterms:modified xsi:type="dcterms:W3CDTF">2020-11-10T09:59:12Z</dcterms:modified>
  <cp:category>Natuur</cp:category>
</cp:coreProperties>
</file>