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6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28" r:id="rId30"/>
    <p:sldId id="329" r:id="rId31"/>
    <p:sldId id="330" r:id="rId32"/>
    <p:sldId id="331" r:id="rId33"/>
    <p:sldId id="332" r:id="rId34"/>
    <p:sldId id="300" r:id="rId35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03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03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Pra</a:t>
            </a:r>
            <a:r>
              <a:rPr lang="es-ES" smtClean="0">
                <a:solidFill>
                  <a:schemeClr val="bg1"/>
                </a:solidFill>
              </a:rPr>
              <a:t>g</a:t>
            </a:r>
            <a:r>
              <a:rPr lang="cs-CZ" smtClean="0">
                <a:solidFill>
                  <a:schemeClr val="bg1"/>
                </a:solidFill>
              </a:rPr>
              <a:t>a </a:t>
            </a:r>
            <a:r>
              <a:rPr lang="es-ES" smtClean="0">
                <a:solidFill>
                  <a:schemeClr val="bg1"/>
                </a:solidFill>
              </a:rPr>
              <a:t>nevada de</a:t>
            </a:r>
            <a:r>
              <a:rPr lang="cs-CZ" smtClean="0">
                <a:solidFill>
                  <a:schemeClr val="bg1"/>
                </a:solidFill>
              </a:rPr>
              <a:t> noc</a:t>
            </a:r>
            <a:r>
              <a:rPr lang="es-ES" smtClean="0">
                <a:solidFill>
                  <a:schemeClr val="bg1"/>
                </a:solidFill>
              </a:rPr>
              <a:t>he</a:t>
            </a:r>
            <a:endParaRPr lang="cs-CZ" smtClean="0">
              <a:solidFill>
                <a:schemeClr val="bg1"/>
              </a:solidFill>
            </a:endParaRPr>
          </a:p>
        </p:txBody>
      </p:sp>
      <p:pic>
        <p:nvPicPr>
          <p:cNvPr id="2051" name="Obrázek 4" descr="IMG_970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7359650" y="5897563"/>
            <a:ext cx="1098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/>
              <a:t>9-2-2011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66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5050"/>
                    </a:gs>
                  </a:gsLst>
                  <a:lin ang="5400000" scaled="1"/>
                </a:gradFill>
                <a:latin typeface="Arial Black"/>
              </a:rPr>
              <a:t>PRAGA</a:t>
            </a:r>
            <a:r>
              <a:rPr lang="es-ES" sz="4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5050"/>
                    </a:gs>
                  </a:gsLst>
                  <a:lin ang="5400000" scaled="1"/>
                </a:gradFill>
                <a:latin typeface="Arial Black"/>
              </a:rPr>
              <a:t>  </a:t>
            </a:r>
          </a:p>
          <a:p>
            <a:pPr algn="ctr"/>
            <a:r>
              <a:rPr lang="es-ES" sz="44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5050"/>
                    </a:gs>
                  </a:gsLst>
                  <a:lin ang="5400000" scaled="1"/>
                </a:gradFill>
                <a:latin typeface="Arial Black"/>
              </a:rPr>
              <a:t>NEVADA  </a:t>
            </a:r>
            <a:r>
              <a:rPr lang="es-ES" sz="44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5050"/>
                    </a:gs>
                  </a:gsLst>
                  <a:lin ang="5400000" scaled="1"/>
                </a:gradFill>
                <a:latin typeface="Arial Black"/>
              </a:rPr>
              <a:t>DE </a:t>
            </a:r>
            <a:r>
              <a:rPr lang="es-ES" sz="4400" kern="1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5050"/>
                    </a:gs>
                  </a:gsLst>
                  <a:lin ang="5400000" scaled="1"/>
                </a:gradFill>
                <a:latin typeface="Arial Black"/>
              </a:rPr>
              <a:t> </a:t>
            </a:r>
            <a:r>
              <a:rPr lang="es-ES" sz="4400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5050"/>
                    </a:gs>
                  </a:gsLst>
                  <a:lin ang="5400000" scaled="1"/>
                </a:gradFill>
                <a:latin typeface="Arial Black"/>
              </a:rPr>
              <a:t>NOCHE</a:t>
            </a:r>
            <a:endParaRPr lang="es-ES" sz="44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FFFF"/>
                  </a:gs>
                  <a:gs pos="100000">
                    <a:srgbClr val="FF5050"/>
                  </a:gs>
                </a:gsLst>
                <a:lin ang="5400000" scaled="1"/>
              </a:gradFill>
              <a:latin typeface="Arial Black"/>
            </a:endParaRPr>
          </a:p>
        </p:txBody>
      </p:sp>
    </p:spTree>
  </p:cSld>
  <p:clrMapOvr>
    <a:masterClrMapping/>
  </p:clrMapOvr>
  <p:transition spd="slow" advTm="4000">
    <p:circle/>
    <p:sndAc>
      <p:stSnd loop="1">
        <p:snd r:embed="rId2" name="Chopin - Polonaise  - partie musicale du film le pianiste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Obrázek 2" descr="IMG_90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1" descr="IMG_902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1" descr="IMG_903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1" descr="IMG_903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Obrázek 1" descr="IMG_903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Obrázek 1" descr="IMG_90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1" descr="IMG_904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1" descr="IMG_90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ek 1" descr="IMG_904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Obrázek 1" descr="IMG_90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86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1" descr="IMG_905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1" descr="IMG_905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Obrázek 1" descr="IMG_905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Obrázek 1" descr="IMG_90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Obrázek 1" descr="IMG_963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Obrázek 1" descr="IMG_96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Obrázek 1" descr="IMG_96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Obrázek 1" descr="IMG_90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Obrázek 1" descr="IMG_90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Obrázek 1" descr="IMG_907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Obrázek 1" descr="IMG_90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Obrázek 1" descr="IMG_90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Obrázek 1" descr="IMG_908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Obrázek 1" descr="IMG_90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Obrázek 1" descr="IMG_909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Obrázek 1" descr="IMG_967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Obrázek 1" descr="IMG_967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Obrázek 1" descr="IMG_96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Obrázek 1" descr="IMG_96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Obrázek 1" descr="IMG_968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Obrázek 1" descr="IMG_969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WordArt 4"/>
          <p:cNvSpPr>
            <a:spLocks noChangeArrowheads="1" noChangeShapeType="1" noTextEdit="1"/>
          </p:cNvSpPr>
          <p:nvPr/>
        </p:nvSpPr>
        <p:spPr bwMode="auto">
          <a:xfrm>
            <a:off x="4043363" y="2890838"/>
            <a:ext cx="1057275" cy="1076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6000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FFFF"/>
                    </a:gs>
                    <a:gs pos="100000">
                      <a:srgbClr val="FF5050"/>
                    </a:gs>
                  </a:gsLst>
                  <a:lin ang="5400000" scaled="1"/>
                </a:gradFill>
                <a:latin typeface="Arial Black"/>
              </a:rPr>
              <a:t>fin</a:t>
            </a:r>
          </a:p>
        </p:txBody>
      </p:sp>
      <p:sp>
        <p:nvSpPr>
          <p:cNvPr id="33797" name="Text Box 5"/>
          <p:cNvSpPr txBox="1">
            <a:spLocks noChangeArrowheads="1"/>
          </p:cNvSpPr>
          <p:nvPr/>
        </p:nvSpPr>
        <p:spPr bwMode="auto">
          <a:xfrm>
            <a:off x="7864475" y="5969000"/>
            <a:ext cx="663575" cy="376238"/>
          </a:xfrm>
          <a:prstGeom prst="rect">
            <a:avLst/>
          </a:prstGeom>
          <a:noFill/>
          <a:ln w="9525">
            <a:solidFill>
              <a:srgbClr val="FF505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>
                <a:solidFill>
                  <a:srgbClr val="00FFFF"/>
                </a:solidFill>
              </a:rPr>
              <a:t>Dév.</a:t>
            </a:r>
          </a:p>
        </p:txBody>
      </p:sp>
    </p:spTree>
  </p:cSld>
  <p:clrMapOvr>
    <a:masterClrMapping/>
  </p:clrMapOvr>
  <p:transition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aga nevada de noche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Praga nevada de noche</Template>
  <TotalTime>0</TotalTime>
  <Words>75</Words>
  <Application>Microsoft Office PowerPoint</Application>
  <PresentationFormat>Presentación en pantalla (4:3)</PresentationFormat>
  <Paragraphs>34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33</vt:i4>
      </vt:variant>
    </vt:vector>
  </HeadingPairs>
  <TitlesOfParts>
    <vt:vector size="35" baseType="lpstr">
      <vt:lpstr>Praga nevada de noche</vt:lpstr>
      <vt:lpstr>Diseño predeterminado</vt:lpstr>
      <vt:lpstr>Praga nevada de noche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Praga nevada de noche</dc:title>
  <dc:creator>Jose Luis</dc:creator>
  <cp:lastModifiedBy>Jose Luis</cp:lastModifiedBy>
  <cp:revision>1</cp:revision>
  <dcterms:created xsi:type="dcterms:W3CDTF">2013-07-03T07:58:00Z</dcterms:created>
  <dcterms:modified xsi:type="dcterms:W3CDTF">2013-07-03T07:58:45Z</dcterms:modified>
</cp:coreProperties>
</file>