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</p:sldMasterIdLst>
  <p:sldIdLst>
    <p:sldId id="317" r:id="rId3"/>
    <p:sldId id="260" r:id="rId4"/>
    <p:sldId id="318" r:id="rId5"/>
    <p:sldId id="261" r:id="rId6"/>
    <p:sldId id="263" r:id="rId7"/>
    <p:sldId id="264" r:id="rId8"/>
    <p:sldId id="268" r:id="rId9"/>
    <p:sldId id="320" r:id="rId10"/>
    <p:sldId id="267" r:id="rId11"/>
    <p:sldId id="269" r:id="rId12"/>
    <p:sldId id="273" r:id="rId13"/>
    <p:sldId id="274" r:id="rId14"/>
    <p:sldId id="275" r:id="rId15"/>
    <p:sldId id="277" r:id="rId16"/>
    <p:sldId id="278" r:id="rId17"/>
    <p:sldId id="279" r:id="rId18"/>
    <p:sldId id="281" r:id="rId19"/>
    <p:sldId id="282" r:id="rId20"/>
    <p:sldId id="284" r:id="rId21"/>
    <p:sldId id="285" r:id="rId22"/>
    <p:sldId id="286" r:id="rId23"/>
    <p:sldId id="287" r:id="rId24"/>
    <p:sldId id="280" r:id="rId25"/>
    <p:sldId id="288" r:id="rId26"/>
    <p:sldId id="290" r:id="rId27"/>
    <p:sldId id="292" r:id="rId28"/>
    <p:sldId id="307" r:id="rId29"/>
    <p:sldId id="293" r:id="rId30"/>
    <p:sldId id="295" r:id="rId31"/>
    <p:sldId id="301" r:id="rId32"/>
    <p:sldId id="302" r:id="rId33"/>
    <p:sldId id="304" r:id="rId34"/>
    <p:sldId id="305" r:id="rId35"/>
    <p:sldId id="322" r:id="rId36"/>
    <p:sldId id="321" r:id="rId37"/>
    <p:sldId id="308" r:id="rId38"/>
    <p:sldId id="323" r:id="rId3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EIX1mlsp9PG+wyW/gBX2g==" hashData="WpIqNVsY/lqxtyCy2eaoCQA8q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000000"/>
    <a:srgbClr val="66FF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66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it-IT" noProof="0" smtClean="0"/>
          </a:p>
        </p:txBody>
      </p:sp>
      <p:sp>
        <p:nvSpPr>
          <p:cNvPr id="8806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it-IT" noProof="0" smtClean="0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8072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8073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CB90CC5-9F02-40F6-99C1-D6A9E6475D9A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493D0A-ECBB-4250-878B-43A17D6607A8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3822767"/>
      </p:ext>
    </p:extLst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3AAA5-1D58-4608-B3C9-158D62C0F792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0819197"/>
      </p:ext>
    </p:extLst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F0B9DE-8528-4579-A7F4-070FD58C74C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3452150"/>
      </p:ext>
    </p:extLst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D5C2A9-E177-4765-B10C-306C27F370E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6469844"/>
      </p:ext>
    </p:extLst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F03A9-E11B-4A2E-A2F8-AFFAC2EC7852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4572588"/>
      </p:ext>
    </p:extLst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E76D5-C5AD-4403-B16B-D3105719FD5F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8353234"/>
      </p:ext>
    </p:extLst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03A14-4B7F-4AEB-8134-F5A880226C7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4466124"/>
      </p:ext>
    </p:extLst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5FDE2-3739-48DE-BBA3-26F474EBAA5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6230849"/>
      </p:ext>
    </p:extLst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35D06-7592-4416-8E39-18B54E72B08E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6433574"/>
      </p:ext>
    </p:extLst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BCAB1-6CAD-48F9-BE62-99C6CB188968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5835610"/>
      </p:ext>
    </p:extLst>
  </p:cSld>
  <p:clrMapOvr>
    <a:masterClrMapping/>
  </p:clrMapOvr>
  <p:transition spd="slow"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64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8704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705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it-IT"/>
          </a:p>
        </p:txBody>
      </p:sp>
      <p:sp>
        <p:nvSpPr>
          <p:cNvPr id="8705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it-IT"/>
          </a:p>
        </p:txBody>
      </p:sp>
      <p:sp>
        <p:nvSpPr>
          <p:cNvPr id="8705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8429A30-E88F-481E-BD61-681F5A2BD534}" type="slidenum">
              <a:rPr lang="it-IT"/>
              <a:pPr/>
              <a:t>‹Nº›</a:t>
            </a:fld>
            <a:endParaRPr lang="it-I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slow" advClick="0" advTm="5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8" name="Picture 4" descr="Swiss_Traditional_Accord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69"/>
            <a:ext cx="91440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109" name="WordArt 5"/>
          <p:cNvSpPr>
            <a:spLocks noChangeArrowheads="1" noChangeShapeType="1" noTextEdit="1"/>
          </p:cNvSpPr>
          <p:nvPr/>
        </p:nvSpPr>
        <p:spPr bwMode="auto">
          <a:xfrm>
            <a:off x="2124075" y="1412875"/>
            <a:ext cx="4895850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FF0000"/>
                  </a:outerShdw>
                </a:effectLst>
                <a:latin typeface="Old English Text MT"/>
              </a:rPr>
              <a:t>Tirol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FF0000"/>
                </a:outerShdw>
              </a:effectLst>
              <a:latin typeface="Old English Text MT"/>
            </a:endParaRPr>
          </a:p>
        </p:txBody>
      </p:sp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2987675" y="549275"/>
            <a:ext cx="3252814" cy="83099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4800" dirty="0">
                <a:latin typeface="Old English Text MT" pitchFamily="66" charset="0"/>
              </a:rPr>
              <a:t>P</a:t>
            </a:r>
            <a:r>
              <a:rPr lang="it-IT" sz="4800" smtClean="0">
                <a:latin typeface="Old English Text MT" pitchFamily="66" charset="0"/>
              </a:rPr>
              <a:t>ostales </a:t>
            </a:r>
            <a:r>
              <a:rPr lang="it-IT" sz="4800" dirty="0" smtClean="0">
                <a:latin typeface="Old English Text MT" pitchFamily="66" charset="0"/>
              </a:rPr>
              <a:t>del</a:t>
            </a:r>
            <a:endParaRPr lang="it-IT" sz="4800" dirty="0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 advClick="0" advTm="7000">
    <p:wedge/>
    <p:sndAc>
      <p:stSnd loop="1">
        <p:snd r:embed="rId2" name="Musica tirolese Yod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 animBg="1"/>
      <p:bldP spid="1751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5" name="Picture 5" descr="Oberbayern_Schuhplattlers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5" name="Picture 7" descr="Cartoline dal Tiro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2" name="Picture 6" descr="traminer-schuhplattle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1" name="Picture 3" descr="ballosfi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7" name="Picture 3" descr="sfilataincost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1" name="Picture 3" descr="345_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9" name="Picture 3" descr="Bolzano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5" name="Picture 3" descr="Trafoi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50" name="Picture 6" descr="64493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149158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7" name="Picture 3" descr="1342855940_addfa13f5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1478154553_f99cc18b9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2408238620010218345ITaVUy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2990977920010218345UQxXHK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Bear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casagap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castel_tirolo_uno_dei_tanti_castelli_che_circondano_(MENTIMA)mer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dscn29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dscn29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DSCN5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foto_austria_029_tiro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camoscio%201_JPG_2006102616493_camoscio%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Kirchberg-in-Tirol_Pfarrkir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Seefeld_in_tirol_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5" name="Picture 3" descr="sfondi_merano_tirolo_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Stoanerne_Mandln_-_South_Tyrol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 descr="sfondi_merano_tirolo_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3" name="Picture 3" descr="sfondi_merano_tirolo_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9" name="Picture 3" descr="2789294112_f9fb01174b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5" name="Picture 3" descr="vacanze2008-00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9" name="Picture 5" descr="20090726+stelvio+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3" name="Picture 3" descr="agriturismo-nei-dintorni-di-chiusa-bauernhof-neben-klaus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8" name="Picture 4" descr="schuhplattler-tramin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0230" name="Picture 6" descr="schuhplattler-tramin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0231" name="Picture 7" descr="schuhplattler-tramin0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475"/>
            <a:ext cx="9144000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6" name="Picture 6" descr="schuhplattler-tramin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07" name="Picture 7" descr="schuhplattler-tramin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475"/>
            <a:ext cx="9144000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08" name="Picture 8" descr="schuhplattler-tramin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17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79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3000"/>
                                        <p:tgtEl>
                                          <p:spTgt spid="17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2843213" y="2492375"/>
            <a:ext cx="3598862" cy="15557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9600" dirty="0">
                <a:solidFill>
                  <a:srgbClr val="FF0000"/>
                </a:solidFill>
                <a:latin typeface="Old English Text MT" pitchFamily="66" charset="0"/>
              </a:rPr>
              <a:t>F i n </a:t>
            </a:r>
          </a:p>
        </p:txBody>
      </p:sp>
      <p:pic>
        <p:nvPicPr>
          <p:cNvPr id="120838" name="Picture 6" descr="schuhplattler-tramin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14563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839" name="Picture 7" descr="schuhplattler-tramin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riche - Tyrol .. 14 02 2011">
  <a:themeElements>
    <a:clrScheme name="default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Autriche - Tyrol .. 14 02 2011</Template>
  <TotalTime>4</TotalTime>
  <Words>22</Words>
  <Application>Microsoft Office PowerPoint</Application>
  <PresentationFormat>Presentación en pantalla (4:3)</PresentationFormat>
  <Paragraphs>5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Wingdings</vt:lpstr>
      <vt:lpstr>Old English Text MT</vt:lpstr>
      <vt:lpstr>Autriche - Tyrol .. 14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2021-03-02T12:06:24Z</dcterms:created>
  <dcterms:modified xsi:type="dcterms:W3CDTF">2021-03-02T12:10:53Z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