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6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00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2420888"/>
            <a:ext cx="8064895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600" b="1" dirty="0" err="1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Algerian" pitchFamily="82" charset="0"/>
              </a:rPr>
              <a:t>portugal</a:t>
            </a:r>
            <a:endParaRPr lang="pt-BR" sz="96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Algerian" pitchFamily="82" charset="0"/>
            </a:endParaRPr>
          </a:p>
        </p:txBody>
      </p:sp>
      <p:pic>
        <p:nvPicPr>
          <p:cNvPr id="5" name="amalia rodriguez - coimbra.wav">
            <a:hlinkClick r:id="" action="ppaction://media"/>
          </p:cNvPr>
          <p:cNvPicPr>
            <a:picLocks noRot="1" noChangeAspect="1"/>
          </p:cNvPicPr>
          <p:nvPr>
            <a:wavAudioFile r:embed="rId1" name="amalia rodriguez - coimbra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AÇOR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0"/>
            <a:ext cx="9153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491880" y="260648"/>
            <a:ext cx="220445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AÇORES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LBUFEI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71800" y="260648"/>
            <a:ext cx="308610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ALBUFEIRA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Algarve%20Portugal%2011521413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691680" y="332656"/>
            <a:ext cx="547651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ALGARVE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AMARAN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619672" y="260648"/>
            <a:ext cx="540451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AMARANTE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2" descr="AVEIRO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763688" y="260648"/>
            <a:ext cx="568863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AVEIRO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" descr="BARCELO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691680" y="5949280"/>
            <a:ext cx="569254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BARCELOS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Braga%20Portugal%2011461835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491880" y="5949280"/>
            <a:ext cx="203132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BRAGA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 descr="Bussaco%20Portugal%2012255174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419872" y="188640"/>
            <a:ext cx="24961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BUSSACO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CASCA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051720" y="332656"/>
            <a:ext cx="504056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CASCAIS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CASTELO DE SÃO JORGE - LISBO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332656"/>
            <a:ext cx="813690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CASTELO SÃO JORGE - LISBOA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Coimbra%20Portugal%2012255151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331640" y="5949280"/>
            <a:ext cx="57645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COIMBRA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Estoril%20Portugal%2012255135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979712" y="260648"/>
            <a:ext cx="54006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ESTORIL</a:t>
            </a:r>
            <a:endParaRPr lang="pt-BR" sz="4000" b="1" spc="100" dirty="0">
              <a:ln w="180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ÉVO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619672" y="5877272"/>
            <a:ext cx="518848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ÉVORA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Faro%20Portugal%2011458656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907704" y="260648"/>
            <a:ext cx="518457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FARO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FATIMA~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691680" y="260648"/>
            <a:ext cx="57645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FÁTIMA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ILHA DA MADEI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691680" y="260648"/>
            <a:ext cx="583655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ILHA DA MADEIRA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JARDIM DO MAR - ILHA DA MADEI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67544" y="188640"/>
            <a:ext cx="8352928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JARDIM DO MAR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 ILHA DA MADEIRA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2" descr="LISBOA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275856" y="260648"/>
            <a:ext cx="20249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LISBOA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LISBOA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75856" y="188640"/>
            <a:ext cx="20249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LISBOA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Lisboa%20Portugal%2011613532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419872" y="260648"/>
            <a:ext cx="20249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LISBOA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2" descr="MONSAN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25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1763688" y="260648"/>
            <a:ext cx="511256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MONSANTO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OBIDOS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419872" y="188640"/>
            <a:ext cx="198644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ÓBIDOS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2" descr="Porto da Cruz,ILHA DA MADEI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467544" y="5301208"/>
            <a:ext cx="828092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PORTO DA CRUZ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ILHA DA MADEIRA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Porto%20Portugal%2012198970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419872" y="188640"/>
            <a:ext cx="181492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PORTO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3" descr="PÓVOA DE VARZI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195736" y="5949280"/>
            <a:ext cx="480452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PÓVOA DO VARZIM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Sagres%20Portugal%2012242523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419872" y="260648"/>
            <a:ext cx="221406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SAGRES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SETÚB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03848" y="188640"/>
            <a:ext cx="248818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SETÚBAL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Sintra%20Portugal%2011728596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563888" y="260648"/>
            <a:ext cx="202170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SINTRA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TAVIRA~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491880" y="6150114"/>
            <a:ext cx="21339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TAVIRA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Viseu%20Portugal%2011728597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683805" y="260648"/>
            <a:ext cx="164019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VISEU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5536" y="2852936"/>
            <a:ext cx="813690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FORMATAÇÃO: MARIA </a:t>
            </a:r>
            <a:r>
              <a:rPr lang="pt-BR" sz="4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OLÍVIA</a:t>
            </a:r>
            <a:endParaRPr lang="pt-BR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480209" y="4149080"/>
            <a:ext cx="375936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FOTOS DA INTERNET</a:t>
            </a:r>
            <a:endParaRPr lang="pt-BR" sz="28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2</TotalTime>
  <Words>117</Words>
  <Application>Microsoft Office PowerPoint</Application>
  <PresentationFormat>Presentación en pantalla (4:3)</PresentationFormat>
  <Paragraphs>63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2013-07-13T14:12:16Z</dcterms:created>
  <dcterms:modified xsi:type="dcterms:W3CDTF">2013-07-13T14:14:56Z</dcterms:modified>
</cp:coreProperties>
</file>