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6" r:id="rId3"/>
    <p:sldId id="260" r:id="rId4"/>
    <p:sldId id="265" r:id="rId5"/>
    <p:sldId id="258" r:id="rId6"/>
    <p:sldId id="257" r:id="rId7"/>
    <p:sldId id="261" r:id="rId8"/>
    <p:sldId id="267" r:id="rId9"/>
    <p:sldId id="295" r:id="rId10"/>
    <p:sldId id="262" r:id="rId11"/>
    <p:sldId id="263" r:id="rId12"/>
    <p:sldId id="264" r:id="rId13"/>
    <p:sldId id="302" r:id="rId14"/>
    <p:sldId id="270" r:id="rId15"/>
    <p:sldId id="266" r:id="rId16"/>
    <p:sldId id="268" r:id="rId17"/>
    <p:sldId id="269" r:id="rId18"/>
    <p:sldId id="271" r:id="rId19"/>
    <p:sldId id="272" r:id="rId20"/>
    <p:sldId id="274" r:id="rId21"/>
    <p:sldId id="275" r:id="rId22"/>
    <p:sldId id="278" r:id="rId23"/>
    <p:sldId id="259" r:id="rId24"/>
    <p:sldId id="287" r:id="rId25"/>
    <p:sldId id="280" r:id="rId26"/>
    <p:sldId id="289" r:id="rId27"/>
    <p:sldId id="281" r:id="rId28"/>
    <p:sldId id="283" r:id="rId29"/>
    <p:sldId id="285" r:id="rId30"/>
    <p:sldId id="291" r:id="rId31"/>
    <p:sldId id="293" r:id="rId32"/>
    <p:sldId id="294" r:id="rId33"/>
    <p:sldId id="296" r:id="rId34"/>
    <p:sldId id="297" r:id="rId35"/>
    <p:sldId id="298" r:id="rId36"/>
    <p:sldId id="299" r:id="rId37"/>
    <p:sldId id="300" r:id="rId38"/>
    <p:sldId id="301" r:id="rId39"/>
    <p:sldId id="303" r:id="rId40"/>
    <p:sldId id="305" r:id="rId41"/>
    <p:sldId id="306" r:id="rId42"/>
    <p:sldId id="307" r:id="rId43"/>
    <p:sldId id="308" r:id="rId44"/>
    <p:sldId id="309" r:id="rId45"/>
    <p:sldId id="310" r:id="rId46"/>
    <p:sldId id="313" r:id="rId47"/>
    <p:sldId id="311" r:id="rId48"/>
    <p:sldId id="312" r:id="rId49"/>
    <p:sldId id="314" r:id="rId50"/>
    <p:sldId id="315" r:id="rId51"/>
    <p:sldId id="273" r:id="rId52"/>
    <p:sldId id="304" r:id="rId53"/>
    <p:sldId id="316" r:id="rId54"/>
  </p:sldIdLst>
  <p:sldSz cx="9144000" cy="5715000" type="screen16x1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5xET63oit+iQgGuEKaAI0w" hashData="8fyOyH1OoSLZrXvqGLD2spLxZ9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638" y="-87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C6105-A121-4AAB-829E-3C49979F54AC}" type="datetimeFigureOut">
              <a:rPr lang="fr-CA"/>
              <a:pPr>
                <a:defRPr/>
              </a:pPr>
              <a:t>2017-07-14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902BE-BAF6-48ED-8545-F17B96F1ED4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DF00E-4389-4DA3-942E-DA1AAD56E472}" type="datetimeFigureOut">
              <a:rPr lang="fr-CA"/>
              <a:pPr>
                <a:defRPr/>
              </a:pPr>
              <a:t>2017-07-14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FF8AD-6140-4520-A27E-BCC217A781F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8E120-9011-4BB5-963A-FFB6FFD58889}" type="datetimeFigureOut">
              <a:rPr lang="fr-CA"/>
              <a:pPr>
                <a:defRPr/>
              </a:pPr>
              <a:t>2017-07-14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0EF7B-D8AB-4AA8-AAE5-933A02962FB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4B684-710B-444A-9AC6-F81B90F2AB56}" type="datetimeFigureOut">
              <a:rPr lang="fr-CA"/>
              <a:pPr>
                <a:defRPr/>
              </a:pPr>
              <a:t>2017-07-14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B8F0D-D1AF-4CAE-A40C-171E8980F40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29775-9434-40D6-9BBF-2ABA98169104}" type="datetimeFigureOut">
              <a:rPr lang="fr-CA"/>
              <a:pPr>
                <a:defRPr/>
              </a:pPr>
              <a:t>2017-07-14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1CFFA-FF2A-4DD3-8686-B9BA376808E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522DF-C9F8-4892-90BA-B77600B91575}" type="datetimeFigureOut">
              <a:rPr lang="fr-CA"/>
              <a:pPr>
                <a:defRPr/>
              </a:pPr>
              <a:t>2017-07-14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71AEB-A48B-482E-B10F-CD5D1B69752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09434-B4B3-498F-963D-6955B2165859}" type="datetimeFigureOut">
              <a:rPr lang="fr-CA"/>
              <a:pPr>
                <a:defRPr/>
              </a:pPr>
              <a:t>2017-07-14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0BCB6-E2C7-4E16-A23A-0C4C827F8AA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41B16-531D-416F-9E57-C0A48A84033F}" type="datetimeFigureOut">
              <a:rPr lang="fr-CA"/>
              <a:pPr>
                <a:defRPr/>
              </a:pPr>
              <a:t>2017-07-14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AEF0A-AB07-4973-A6FD-67C3D3300E0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EBAF1-B1B2-49E9-837C-359D95340052}" type="datetimeFigureOut">
              <a:rPr lang="fr-CA"/>
              <a:pPr>
                <a:defRPr/>
              </a:pPr>
              <a:t>2017-07-14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17AAC-BC94-48B9-836B-44E4310EA35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DE67E-9A43-4AA2-AA3C-2B46067BE51B}" type="datetimeFigureOut">
              <a:rPr lang="fr-CA"/>
              <a:pPr>
                <a:defRPr/>
              </a:pPr>
              <a:t>2017-07-14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B5E66-7A46-4C94-AFDD-364ED02D8FE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62113-08B6-4340-8008-34D0C649F091}" type="datetimeFigureOut">
              <a:rPr lang="fr-CA"/>
              <a:pPr>
                <a:defRPr/>
              </a:pPr>
              <a:t>2017-07-14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9CF1E-F874-4616-9A7C-04969099699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B1C24E-2EE6-4088-8872-AFB4D6C8C8CC}" type="datetimeFigureOut">
              <a:rPr lang="fr-CA"/>
              <a:pPr>
                <a:defRPr/>
              </a:pPr>
              <a:t>2017-07-14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5F6EA6-7053-49A5-B14F-2D800696004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B20%20(2)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4000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1562100"/>
            <a:ext cx="4211638" cy="1014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6000" dirty="0">
                <a:solidFill>
                  <a:schemeClr val="tx2">
                    <a:lumMod val="10000"/>
                  </a:schemeClr>
                </a:solidFill>
                <a:latin typeface="Monotype Corsiva" pitchFamily="66" charset="0"/>
                <a:cs typeface="+mn-cs"/>
              </a:rPr>
              <a:t> Portugal</a:t>
            </a:r>
            <a:r>
              <a:rPr lang="en-CA" sz="2400" dirty="0">
                <a:latin typeface="Monotype Corsiva" pitchFamily="66" charset="0"/>
                <a:cs typeface="+mn-cs"/>
              </a:rPr>
              <a:t> </a:t>
            </a:r>
            <a:endParaRPr lang="fr-CA" sz="2400" dirty="0"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  <p:sndAc>
      <p:stSnd loop="1">
        <p:snd r:embed="rId2" name="Amalia Rodriguez - Fado portugu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B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396875" y="-1030288"/>
            <a:ext cx="9937750" cy="72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684213" y="5089525"/>
            <a:ext cx="9953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chemeClr val="tx2"/>
                </a:solidFill>
                <a:latin typeface="Monotype Corsiva" pitchFamily="66" charset="0"/>
              </a:rPr>
              <a:t>Azores </a:t>
            </a:r>
            <a:endParaRPr lang="fr-CA" sz="2400">
              <a:solidFill>
                <a:schemeClr val="tx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 descr="B9.jpg"/>
          <p:cNvPicPr>
            <a:picLocks noChangeAspect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B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ZoneTexte 6"/>
          <p:cNvSpPr txBox="1">
            <a:spLocks noChangeArrowheads="1"/>
          </p:cNvSpPr>
          <p:nvPr/>
        </p:nvSpPr>
        <p:spPr bwMode="auto">
          <a:xfrm>
            <a:off x="6443663" y="4945063"/>
            <a:ext cx="10429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Açores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B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31115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ZoneTexte 2"/>
          <p:cNvSpPr txBox="1">
            <a:spLocks noChangeArrowheads="1"/>
          </p:cNvSpPr>
          <p:nvPr/>
        </p:nvSpPr>
        <p:spPr bwMode="auto">
          <a:xfrm>
            <a:off x="250825" y="4945063"/>
            <a:ext cx="27003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Pointe de Sao Lorezo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B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31115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ZoneTexte 2"/>
          <p:cNvSpPr txBox="1">
            <a:spLocks noChangeArrowheads="1"/>
          </p:cNvSpPr>
          <p:nvPr/>
        </p:nvSpPr>
        <p:spPr bwMode="auto">
          <a:xfrm>
            <a:off x="323850" y="5089525"/>
            <a:ext cx="39909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Amarante   Douro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B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2588"/>
            <a:ext cx="9144000" cy="607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B1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84213" y="4945063"/>
            <a:ext cx="5310187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+mn-cs"/>
              </a:rPr>
              <a:t>                                </a:t>
            </a:r>
            <a:r>
              <a:rPr lang="en-CA" sz="2400" dirty="0" err="1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+mn-cs"/>
              </a:rPr>
              <a:t>Parc</a:t>
            </a:r>
            <a:r>
              <a:rPr lang="en-CA" sz="2400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+mn-cs"/>
              </a:rPr>
              <a:t>  Terra Nostra  Azores </a:t>
            </a:r>
            <a:endParaRPr lang="fr-CA" sz="2400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B3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55650" y="4802188"/>
            <a:ext cx="99536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Azores </a:t>
            </a:r>
            <a:endParaRPr lang="fr-CA" sz="2400" dirty="0">
              <a:solidFill>
                <a:schemeClr val="accent3">
                  <a:lumMod val="20000"/>
                  <a:lumOff val="8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B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 flipH="1">
            <a:off x="-1836738" y="4802188"/>
            <a:ext cx="12239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latin typeface="Monotype Corsiva" pitchFamily="66" charset="0"/>
                <a:cs typeface="+mn-cs"/>
              </a:rPr>
              <a:t> </a:t>
            </a:r>
            <a:endParaRPr lang="fr-CA" sz="2400" dirty="0"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B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238125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ZoneTexte 2"/>
          <p:cNvSpPr txBox="1">
            <a:spLocks noChangeArrowheads="1"/>
          </p:cNvSpPr>
          <p:nvPr/>
        </p:nvSpPr>
        <p:spPr bwMode="auto">
          <a:xfrm>
            <a:off x="539750" y="4945063"/>
            <a:ext cx="9286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chemeClr val="tx2"/>
                </a:solidFill>
                <a:latin typeface="Monotype Corsiva" pitchFamily="66" charset="0"/>
              </a:rPr>
              <a:t>Sintra </a:t>
            </a:r>
            <a:endParaRPr lang="fr-CA" sz="2400">
              <a:solidFill>
                <a:schemeClr val="tx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B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B3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ZoneTexte 2"/>
          <p:cNvSpPr txBox="1">
            <a:spLocks noChangeArrowheads="1"/>
          </p:cNvSpPr>
          <p:nvPr/>
        </p:nvSpPr>
        <p:spPr bwMode="auto">
          <a:xfrm>
            <a:off x="539750" y="4802188"/>
            <a:ext cx="23606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Chateau   Almourol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B1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11188" y="4802188"/>
            <a:ext cx="2362200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Chateau   </a:t>
            </a:r>
            <a:r>
              <a:rPr lang="en-CA" sz="24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Almourol</a:t>
            </a:r>
            <a:r>
              <a:rPr lang="en-CA" sz="2400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 </a:t>
            </a:r>
            <a:endParaRPr lang="fr-CA" sz="2400" dirty="0">
              <a:solidFill>
                <a:schemeClr val="bg2">
                  <a:lumMod val="20000"/>
                  <a:lumOff val="8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B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ZoneTexte 2"/>
          <p:cNvSpPr txBox="1">
            <a:spLocks noChangeArrowheads="1"/>
          </p:cNvSpPr>
          <p:nvPr/>
        </p:nvSpPr>
        <p:spPr bwMode="auto">
          <a:xfrm>
            <a:off x="539750" y="4873625"/>
            <a:ext cx="26003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Chateau de  Almourol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B1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335213" y="0"/>
            <a:ext cx="44735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ZoneTexte 2"/>
          <p:cNvSpPr txBox="1">
            <a:spLocks noChangeArrowheads="1"/>
          </p:cNvSpPr>
          <p:nvPr/>
        </p:nvSpPr>
        <p:spPr bwMode="auto">
          <a:xfrm>
            <a:off x="2627313" y="4945063"/>
            <a:ext cx="996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Lisbon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B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5018088"/>
            <a:ext cx="47164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 Douro à Porto </a:t>
            </a:r>
            <a:endParaRPr lang="fr-CA" sz="2400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B1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33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ZoneTexte 2"/>
          <p:cNvSpPr txBox="1">
            <a:spLocks noChangeArrowheads="1"/>
          </p:cNvSpPr>
          <p:nvPr/>
        </p:nvSpPr>
        <p:spPr bwMode="auto">
          <a:xfrm>
            <a:off x="395288" y="4657725"/>
            <a:ext cx="21256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Rochés   Madeira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B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ZoneTexte 2"/>
          <p:cNvSpPr txBox="1">
            <a:spLocks noChangeArrowheads="1"/>
          </p:cNvSpPr>
          <p:nvPr/>
        </p:nvSpPr>
        <p:spPr bwMode="auto">
          <a:xfrm>
            <a:off x="323850" y="4873625"/>
            <a:ext cx="2624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Place de Pena   Sintra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B18.jpg"/>
          <p:cNvPicPr>
            <a:picLocks noChangeAspect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B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B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192338" y="0"/>
            <a:ext cx="47593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B21%20(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455613"/>
            <a:ext cx="9144000" cy="617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B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750" y="4802188"/>
            <a:ext cx="2200275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  <a:cs typeface="+mn-cs"/>
              </a:rPr>
              <a:t>Sao Pedro de </a:t>
            </a:r>
            <a:r>
              <a:rPr lang="en-CA" sz="2400" dirty="0" err="1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  <a:cs typeface="+mn-cs"/>
              </a:rPr>
              <a:t>Moel</a:t>
            </a:r>
            <a:endParaRPr lang="fr-CA" sz="2400" dirty="0">
              <a:solidFill>
                <a:schemeClr val="accent5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B26%20(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31115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750" y="4873625"/>
            <a:ext cx="280035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1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Dauphins  Pico  Azores </a:t>
            </a:r>
            <a:endParaRPr lang="fr-CA" sz="2400" dirty="0">
              <a:solidFill>
                <a:schemeClr val="accent1">
                  <a:lumMod val="20000"/>
                  <a:lumOff val="8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B2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31115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750" y="4802188"/>
            <a:ext cx="1665288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bg2">
                    <a:lumMod val="75000"/>
                  </a:schemeClr>
                </a:solidFill>
                <a:latin typeface="Monotype Corsiva" pitchFamily="66" charset="0"/>
                <a:cs typeface="+mn-cs"/>
              </a:rPr>
              <a:t>Pico   Azores </a:t>
            </a:r>
            <a:endParaRPr lang="fr-CA" sz="2400" dirty="0">
              <a:solidFill>
                <a:schemeClr val="bg2">
                  <a:lumMod val="75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B27%20(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27%20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B23%20(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ZoneTexte 2"/>
          <p:cNvSpPr txBox="1">
            <a:spLocks noChangeArrowheads="1"/>
          </p:cNvSpPr>
          <p:nvPr/>
        </p:nvSpPr>
        <p:spPr bwMode="auto">
          <a:xfrm>
            <a:off x="6084888" y="4873625"/>
            <a:ext cx="2197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Barrage  Mirando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B24%20(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ZoneTexte 2"/>
          <p:cNvSpPr txBox="1">
            <a:spLocks noChangeArrowheads="1"/>
          </p:cNvSpPr>
          <p:nvPr/>
        </p:nvSpPr>
        <p:spPr bwMode="auto">
          <a:xfrm>
            <a:off x="539750" y="4945063"/>
            <a:ext cx="854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rgbClr val="C00000"/>
                </a:solidFill>
                <a:latin typeface="Monotype Corsiva" pitchFamily="66" charset="0"/>
              </a:rPr>
              <a:t>Serpa </a:t>
            </a:r>
            <a:endParaRPr lang="fr-CA" sz="240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B25%20(2).jpg"/>
          <p:cNvPicPr>
            <a:picLocks noChangeAspect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9525"/>
            <a:ext cx="91440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B25%20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B28%20(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B2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ZoneTexte 2"/>
          <p:cNvSpPr txBox="1">
            <a:spLocks noChangeArrowheads="1"/>
          </p:cNvSpPr>
          <p:nvPr/>
        </p:nvSpPr>
        <p:spPr bwMode="auto">
          <a:xfrm>
            <a:off x="395288" y="4945063"/>
            <a:ext cx="16176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Pont à Lima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B3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238125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ZoneTexte 2"/>
          <p:cNvSpPr txBox="1">
            <a:spLocks noChangeArrowheads="1"/>
          </p:cNvSpPr>
          <p:nvPr/>
        </p:nvSpPr>
        <p:spPr bwMode="auto">
          <a:xfrm>
            <a:off x="2411413" y="5018088"/>
            <a:ext cx="2627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Librairie  Lello  Porto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B3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ZoneTexte 2"/>
          <p:cNvSpPr txBox="1">
            <a:spLocks noChangeArrowheads="1"/>
          </p:cNvSpPr>
          <p:nvPr/>
        </p:nvSpPr>
        <p:spPr bwMode="auto">
          <a:xfrm>
            <a:off x="539750" y="4657725"/>
            <a:ext cx="904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Lagos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B3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ZoneTexte 2"/>
          <p:cNvSpPr txBox="1">
            <a:spLocks noChangeArrowheads="1"/>
          </p:cNvSpPr>
          <p:nvPr/>
        </p:nvSpPr>
        <p:spPr bwMode="auto">
          <a:xfrm>
            <a:off x="611188" y="4945063"/>
            <a:ext cx="971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Aveiro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B3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ZoneTexte 2"/>
          <p:cNvSpPr txBox="1">
            <a:spLocks noChangeArrowheads="1"/>
          </p:cNvSpPr>
          <p:nvPr/>
        </p:nvSpPr>
        <p:spPr bwMode="auto">
          <a:xfrm>
            <a:off x="539750" y="4873625"/>
            <a:ext cx="2095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Chateau   Obidos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B3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814388"/>
            <a:ext cx="9144000" cy="652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B3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ZoneTexte 2"/>
          <p:cNvSpPr txBox="1">
            <a:spLocks noChangeArrowheads="1"/>
          </p:cNvSpPr>
          <p:nvPr/>
        </p:nvSpPr>
        <p:spPr bwMode="auto">
          <a:xfrm>
            <a:off x="827088" y="4802188"/>
            <a:ext cx="2952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Palais    Pena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B3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27013"/>
            <a:ext cx="9144000" cy="526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ZoneTexte 2"/>
          <p:cNvSpPr txBox="1">
            <a:spLocks noChangeArrowheads="1"/>
          </p:cNvSpPr>
          <p:nvPr/>
        </p:nvSpPr>
        <p:spPr bwMode="auto">
          <a:xfrm>
            <a:off x="684213" y="4657725"/>
            <a:ext cx="9032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Lagos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2" descr="B39.jpg"/>
          <p:cNvPicPr>
            <a:picLocks noChangeAspect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B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B4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B4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238125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ZoneTexte 2"/>
          <p:cNvSpPr txBox="1">
            <a:spLocks noChangeArrowheads="1"/>
          </p:cNvSpPr>
          <p:nvPr/>
        </p:nvSpPr>
        <p:spPr bwMode="auto">
          <a:xfrm>
            <a:off x="1187450" y="5018088"/>
            <a:ext cx="1616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Santa Luzia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8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B4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95288" y="4873625"/>
            <a:ext cx="197485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 err="1">
                <a:solidFill>
                  <a:schemeClr val="bg2">
                    <a:lumMod val="75000"/>
                  </a:schemeClr>
                </a:solidFill>
                <a:latin typeface="Monotype Corsiva" pitchFamily="66" charset="0"/>
                <a:cs typeface="+mn-cs"/>
              </a:rPr>
              <a:t>Palais</a:t>
            </a:r>
            <a:r>
              <a:rPr lang="en-CA" sz="2400" dirty="0">
                <a:solidFill>
                  <a:schemeClr val="bg2">
                    <a:lumMod val="75000"/>
                  </a:schemeClr>
                </a:solidFill>
                <a:latin typeface="Monotype Corsiva" pitchFamily="66" charset="0"/>
                <a:cs typeface="+mn-cs"/>
              </a:rPr>
              <a:t> National </a:t>
            </a:r>
            <a:endParaRPr lang="fr-CA" sz="2400" dirty="0">
              <a:solidFill>
                <a:schemeClr val="bg2">
                  <a:lumMod val="75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7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B4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238125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ZoneTexte 2"/>
          <p:cNvSpPr txBox="1">
            <a:spLocks noChangeArrowheads="1"/>
          </p:cNvSpPr>
          <p:nvPr/>
        </p:nvSpPr>
        <p:spPr bwMode="auto">
          <a:xfrm>
            <a:off x="395288" y="4657725"/>
            <a:ext cx="1373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chemeClr val="tx2"/>
                </a:solidFill>
                <a:latin typeface="Monotype Corsiva" pitchFamily="66" charset="0"/>
              </a:rPr>
              <a:t>Ferragudo </a:t>
            </a:r>
            <a:endParaRPr lang="fr-CA" sz="2400">
              <a:solidFill>
                <a:schemeClr val="tx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8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B4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4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B4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23850" y="4873625"/>
            <a:ext cx="3240088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bg2">
                    <a:lumMod val="75000"/>
                  </a:schemeClr>
                </a:solidFill>
                <a:latin typeface="Monotype Corsiva" pitchFamily="66" charset="0"/>
                <a:cs typeface="+mn-cs"/>
              </a:rPr>
              <a:t>Monument des </a:t>
            </a:r>
            <a:r>
              <a:rPr lang="en-CA" sz="2400" dirty="0" err="1">
                <a:solidFill>
                  <a:schemeClr val="bg2">
                    <a:lumMod val="75000"/>
                  </a:schemeClr>
                </a:solidFill>
                <a:latin typeface="Monotype Corsiva" pitchFamily="66" charset="0"/>
                <a:cs typeface="+mn-cs"/>
              </a:rPr>
              <a:t>Découvertes</a:t>
            </a:r>
            <a:r>
              <a:rPr lang="en-CA" sz="2400" dirty="0">
                <a:solidFill>
                  <a:schemeClr val="bg2">
                    <a:lumMod val="75000"/>
                  </a:schemeClr>
                </a:solidFill>
                <a:latin typeface="Monotype Corsiva" pitchFamily="66" charset="0"/>
                <a:cs typeface="+mn-cs"/>
              </a:rPr>
              <a:t> </a:t>
            </a:r>
            <a:endParaRPr lang="fr-CA" sz="2400" dirty="0">
              <a:solidFill>
                <a:schemeClr val="bg2">
                  <a:lumMod val="75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8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B4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ZoneTexte 2"/>
          <p:cNvSpPr txBox="1">
            <a:spLocks noChangeArrowheads="1"/>
          </p:cNvSpPr>
          <p:nvPr/>
        </p:nvSpPr>
        <p:spPr bwMode="auto">
          <a:xfrm>
            <a:off x="1258888" y="4945063"/>
            <a:ext cx="996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Lisbon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8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B4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ZoneTexte 2"/>
          <p:cNvSpPr txBox="1">
            <a:spLocks noChangeArrowheads="1"/>
          </p:cNvSpPr>
          <p:nvPr/>
        </p:nvSpPr>
        <p:spPr bwMode="auto">
          <a:xfrm>
            <a:off x="468313" y="4873625"/>
            <a:ext cx="13223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Jeronimos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8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B4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ZoneTexte 2"/>
          <p:cNvSpPr txBox="1">
            <a:spLocks noChangeArrowheads="1"/>
          </p:cNvSpPr>
          <p:nvPr/>
        </p:nvSpPr>
        <p:spPr bwMode="auto">
          <a:xfrm>
            <a:off x="611188" y="5018088"/>
            <a:ext cx="996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rgbClr val="C00000"/>
                </a:solidFill>
                <a:latin typeface="Monotype Corsiva" pitchFamily="66" charset="0"/>
              </a:rPr>
              <a:t>Lisbon </a:t>
            </a:r>
            <a:endParaRPr lang="fr-CA" sz="240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7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B5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95288" y="4729163"/>
            <a:ext cx="1154112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Alentejo</a:t>
            </a:r>
            <a:r>
              <a:rPr lang="en-CA" sz="2400" dirty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 </a:t>
            </a:r>
            <a:endParaRPr lang="fr-CA" sz="2400" dirty="0">
              <a:solidFill>
                <a:schemeClr val="accent5">
                  <a:lumMod val="20000"/>
                  <a:lumOff val="8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7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B5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68313" y="4657725"/>
            <a:ext cx="4379912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  <a:cs typeface="+mn-cs"/>
              </a:rPr>
              <a:t>Fleur National du Portugal   </a:t>
            </a:r>
            <a:r>
              <a:rPr lang="en-CA" sz="2400" dirty="0" err="1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  <a:cs typeface="+mn-cs"/>
              </a:rPr>
              <a:t>Lavende</a:t>
            </a:r>
            <a:r>
              <a:rPr lang="en-CA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  <a:cs typeface="+mn-cs"/>
              </a:rPr>
              <a:t> </a:t>
            </a:r>
            <a:endParaRPr lang="fr-CA" sz="2400" dirty="0">
              <a:solidFill>
                <a:schemeClr val="accent4">
                  <a:lumMod val="40000"/>
                  <a:lumOff val="6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7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B1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ZoneTexte 2"/>
          <p:cNvSpPr txBox="1">
            <a:spLocks noChangeArrowheads="1"/>
          </p:cNvSpPr>
          <p:nvPr/>
        </p:nvSpPr>
        <p:spPr bwMode="auto">
          <a:xfrm>
            <a:off x="468313" y="4945063"/>
            <a:ext cx="8556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Porto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8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B4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140200" y="3505200"/>
            <a:ext cx="3171825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200" dirty="0">
                <a:solidFill>
                  <a:schemeClr val="tx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      </a:t>
            </a:r>
            <a:r>
              <a:rPr lang="en-CA" sz="3200" dirty="0" err="1">
                <a:solidFill>
                  <a:schemeClr val="tx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Musique</a:t>
            </a:r>
            <a:r>
              <a:rPr lang="en-CA" sz="3200" dirty="0">
                <a:solidFill>
                  <a:schemeClr val="tx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CA" sz="3200" dirty="0">
              <a:solidFill>
                <a:schemeClr val="tx2">
                  <a:lumMod val="90000"/>
                </a:schemeClr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200" dirty="0" err="1">
                <a:solidFill>
                  <a:schemeClr val="tx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Amalia</a:t>
            </a:r>
            <a:r>
              <a:rPr lang="en-CA" sz="3200" dirty="0">
                <a:solidFill>
                  <a:schemeClr val="tx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 Rodriguez</a:t>
            </a:r>
            <a:endParaRPr lang="fr-CA" sz="3200" dirty="0">
              <a:solidFill>
                <a:schemeClr val="tx2">
                  <a:lumMod val="90000"/>
                </a:schemeClr>
              </a:solidFill>
              <a:latin typeface="Monotype Corsiva" pitchFamily="66" charset="0"/>
              <a:cs typeface="+mn-cs"/>
            </a:endParaRPr>
          </a:p>
        </p:txBody>
      </p:sp>
      <p:sp>
        <p:nvSpPr>
          <p:cNvPr id="4" name="ZoneTexte 3"/>
          <p:cNvSpPr txBox="1"/>
          <p:nvPr/>
        </p:nvSpPr>
        <p:spPr>
          <a:xfrm rot="20872265">
            <a:off x="611188" y="4370388"/>
            <a:ext cx="157003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dirty="0">
                <a:solidFill>
                  <a:schemeClr val="tx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Daimyo</a:t>
            </a:r>
            <a:r>
              <a:rPr lang="en-CA" sz="3600" dirty="0">
                <a:latin typeface="Monotype Corsiva" pitchFamily="66" charset="0"/>
                <a:cs typeface="+mn-cs"/>
              </a:rPr>
              <a:t> </a:t>
            </a:r>
            <a:endParaRPr lang="fr-CA" sz="3600" dirty="0"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rtugal-guauu!!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Portugal-guauu!!</Template>
  <TotalTime>1</TotalTime>
  <Words>100</Words>
  <Application>Microsoft Office PowerPoint</Application>
  <PresentationFormat>Presentación en pantalla (16:10)</PresentationFormat>
  <Paragraphs>44</Paragraphs>
  <Slides>52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7" baseType="lpstr">
      <vt:lpstr>Arial</vt:lpstr>
      <vt:lpstr>Calibri</vt:lpstr>
      <vt:lpstr>Monotype Corsiva</vt:lpstr>
      <vt:lpstr>Portugal-guauu!!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2017-07-14T07:57:57Z</dcterms:created>
  <dcterms:modified xsi:type="dcterms:W3CDTF">2017-07-14T07:59:45Z</dcterms:modified>
</cp:coreProperties>
</file>