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1" r:id="rId2"/>
    <p:sldMasterId id="2147483704" r:id="rId3"/>
  </p:sldMasterIdLst>
  <p:notesMasterIdLst>
    <p:notesMasterId r:id="rId53"/>
  </p:notesMasterIdLst>
  <p:sldIdLst>
    <p:sldId id="276" r:id="rId4"/>
    <p:sldId id="260" r:id="rId5"/>
    <p:sldId id="265" r:id="rId6"/>
    <p:sldId id="258" r:id="rId7"/>
    <p:sldId id="257" r:id="rId8"/>
    <p:sldId id="261" r:id="rId9"/>
    <p:sldId id="267" r:id="rId10"/>
    <p:sldId id="295" r:id="rId11"/>
    <p:sldId id="262" r:id="rId12"/>
    <p:sldId id="263" r:id="rId13"/>
    <p:sldId id="264" r:id="rId14"/>
    <p:sldId id="302" r:id="rId15"/>
    <p:sldId id="270" r:id="rId16"/>
    <p:sldId id="266" r:id="rId17"/>
    <p:sldId id="268" r:id="rId18"/>
    <p:sldId id="269" r:id="rId19"/>
    <p:sldId id="271" r:id="rId20"/>
    <p:sldId id="272" r:id="rId21"/>
    <p:sldId id="274" r:id="rId22"/>
    <p:sldId id="259" r:id="rId23"/>
    <p:sldId id="287" r:id="rId24"/>
    <p:sldId id="280" r:id="rId25"/>
    <p:sldId id="281" r:id="rId26"/>
    <p:sldId id="283" r:id="rId27"/>
    <p:sldId id="285" r:id="rId28"/>
    <p:sldId id="291" r:id="rId29"/>
    <p:sldId id="293" r:id="rId30"/>
    <p:sldId id="294" r:id="rId31"/>
    <p:sldId id="296" r:id="rId32"/>
    <p:sldId id="297" r:id="rId33"/>
    <p:sldId id="298" r:id="rId34"/>
    <p:sldId id="299" r:id="rId35"/>
    <p:sldId id="300" r:id="rId36"/>
    <p:sldId id="301" r:id="rId37"/>
    <p:sldId id="303" r:id="rId38"/>
    <p:sldId id="305" r:id="rId39"/>
    <p:sldId id="306" r:id="rId40"/>
    <p:sldId id="307" r:id="rId41"/>
    <p:sldId id="308" r:id="rId42"/>
    <p:sldId id="309" r:id="rId43"/>
    <p:sldId id="310" r:id="rId44"/>
    <p:sldId id="313" r:id="rId45"/>
    <p:sldId id="311" r:id="rId46"/>
    <p:sldId id="312" r:id="rId47"/>
    <p:sldId id="314" r:id="rId48"/>
    <p:sldId id="315" r:id="rId49"/>
    <p:sldId id="273" r:id="rId50"/>
    <p:sldId id="304" r:id="rId51"/>
    <p:sldId id="316" r:id="rId52"/>
  </p:sldIdLst>
  <p:sldSz cx="9144000" cy="5715000" type="screen16x1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CpwmQlCNT6KTexno/Lp8g==" hashData="nhdmTlX0fnNqhSwALFdOz2/Nh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9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60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19C8D42-7B5C-4553-B5E9-8B9677347179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98EEE29-8317-4392-9FB9-B9CC7A32B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51160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277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4ED55B4-F3A4-4975-946B-AAEC3B98BF6B}" type="slidenum">
              <a:rPr lang="es-ES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48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CFE92EE-185B-480F-B5F0-E6DC2D11A88A}" type="slidenum">
              <a:rPr lang="es-ES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686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1E6FC79-A5CF-4ACB-AC05-8CC1F0E2235F}" type="slidenum">
              <a:rPr lang="es-ES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891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43FF208-1DBF-4661-9CDD-9127E4B3F391}" type="slidenum">
              <a:rPr lang="es-ES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09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A7581E8-29C3-422A-9954-68F7D1864BCA}" type="slidenum">
              <a:rPr lang="es-ES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301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8B33B45-7E73-40AA-B563-C33020531CED}" type="slidenum">
              <a:rPr lang="es-ES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505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9B5301B-E47D-4DB0-8350-758708A38E7C}" type="slidenum">
              <a:rPr lang="es-ES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710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A006839-0D25-4C99-92BE-787673E1D313}" type="slidenum">
              <a:rPr lang="es-ES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915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5970944-5120-47D0-B478-A5D65F24DBA1}" type="slidenum">
              <a:rPr lang="es-ES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120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B9FF4D4-0C7B-4B3E-9AEC-FEA7BE155422}" type="slidenum">
              <a:rPr lang="es-ES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325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BEE205D-657D-4D3E-80B6-9D6557CB65DB}" type="slidenum">
              <a:rPr lang="es-ES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529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5981751-946E-4B76-9D0A-2E683BE6EB66}" type="slidenum">
              <a:rPr lang="es-ES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734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21AD712-7154-4B75-B138-FDAB458B5371}" type="slidenum">
              <a:rPr lang="es-ES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939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085BD1C-035D-40FB-843C-734203CF4231}" type="slidenum">
              <a:rPr lang="es-ES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144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23C6813-9EF5-4E8C-B960-11A9E9B0EBC2}" type="slidenum">
              <a:rPr lang="es-ES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349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E2788D2-7D3A-429C-9572-A4F521D93B67}" type="slidenum">
              <a:rPr lang="es-ES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553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2B2A3C6-FA24-41F0-972A-5FFC5408418D}" type="slidenum">
              <a:rPr lang="es-ES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758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03A3FF-0B41-4B9A-99AD-E4A8835CB551}" type="slidenum">
              <a:rPr lang="es-ES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96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35FE44F-8A8D-4C91-8E58-EF9CA62F7BAB}" type="slidenum">
              <a:rPr lang="es-ES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16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659661E-B235-42EB-883E-9722A26045CF}" type="slidenum">
              <a:rPr lang="es-ES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373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AD0AD85-FD27-4790-9F56-E772F513F33D}" type="slidenum">
              <a:rPr lang="es-ES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577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9AE532B-2AF6-451A-AFCC-2F19FC7BC7AD}" type="slidenum">
              <a:rPr lang="es-ES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782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C021CA-9FCB-4D58-9D04-8C878EFF5C50}" type="slidenum">
              <a:rPr lang="es-ES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987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74FB0C-8F1C-40B7-96AF-BB6BBDC3B464}" type="slidenum">
              <a:rPr lang="es-ES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192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25AFDD8-4C91-4218-9B32-83CCA80F1427}" type="slidenum">
              <a:rPr lang="es-ES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397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561008-86B5-4A68-A9AD-5557953F4D5C}" type="slidenum">
              <a:rPr lang="es-ES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60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3BCA9EA-F2D8-4C1C-B0C4-CB4FC1751878}" type="slidenum">
              <a:rPr lang="es-ES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806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9537BC7-67B3-41CD-9BA2-A1C8A81B0828}" type="slidenum">
              <a:rPr lang="es-ES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011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5748697-31DC-427C-8034-5BCC14734F97}" type="slidenum">
              <a:rPr lang="es-ES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21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AFD3A87-742C-4A3D-9282-C9E704DD9234}" type="slidenum">
              <a:rPr lang="es-ES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421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17B6304-D82D-4945-8B07-63A138C4EEF3}" type="slidenum">
              <a:rPr lang="es-ES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625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C9CA4AF-0556-4937-B57E-9BE9B777A6F4}" type="slidenum">
              <a:rPr lang="es-ES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830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32CDABE-5D2A-4187-884D-E5438A1A5222}" type="slidenum">
              <a:rPr lang="es-ES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035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D6FBEC3-2842-49F4-AA83-6E4B5F2350BD}" type="slidenum">
              <a:rPr lang="es-ES"/>
              <a:pPr/>
              <a:t>34</a:t>
            </a:fld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240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794D4C-1E55-4016-A642-014BDF438ADF}" type="slidenum">
              <a:rPr lang="es-ES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445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3264304-CDEF-4AF1-A129-06F76C3E16AE}" type="slidenum">
              <a:rPr lang="es-ES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649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C0457B2-3345-40FC-AD54-4E16E70EC071}" type="slidenum">
              <a:rPr lang="es-ES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854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9D2CAED-60C6-4102-999B-7D6302123E77}" type="slidenum">
              <a:rPr lang="es-ES"/>
              <a:pPr/>
              <a:t>38</a:t>
            </a:fld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059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ACF5A5D-0C06-43B3-917B-0079812EF192}" type="slidenum">
              <a:rPr lang="es-ES"/>
              <a:pPr/>
              <a:t>39</a:t>
            </a:fld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264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46E6B27-3F31-44DB-B7E6-7EECDD4DB997}" type="slidenum">
              <a:rPr lang="es-ES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469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EA379BB-F1F9-4A26-B980-0F8FAD91BB37}" type="slidenum">
              <a:rPr lang="es-ES"/>
              <a:pPr/>
              <a:t>41</a:t>
            </a:fld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673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528B430-8896-401C-A50C-378709F8328F}" type="slidenum">
              <a:rPr lang="es-ES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878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B20704-BF1B-4F85-9119-D5F06DA78D74}" type="slidenum">
              <a:rPr lang="es-ES"/>
              <a:pPr/>
              <a:t>43</a:t>
            </a:fld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4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208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6B3F262-1636-4134-BC6C-350B2200E8EB}" type="slidenum">
              <a:rPr lang="es-ES"/>
              <a:pPr/>
              <a:t>44</a:t>
            </a:fld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228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6B1D5A6-D0DA-4C7C-AEE0-BF34E1D4F2D8}" type="slidenum">
              <a:rPr lang="es-ES"/>
              <a:pPr/>
              <a:t>45</a:t>
            </a:fld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0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2493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E0D788-EF10-487A-8A6F-9B411115A295}" type="slidenum">
              <a:rPr lang="es-ES"/>
              <a:pPr/>
              <a:t>46</a:t>
            </a:fld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2697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2EA512D-2E45-4C3E-ADF8-8F67A39536FD}" type="slidenum">
              <a:rPr lang="es-ES"/>
              <a:pPr/>
              <a:t>47</a:t>
            </a:fld>
            <a:endParaRPr lang="es-E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2902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7D807DD-E2E5-4F87-8429-7A52C882A9D3}" type="slidenum">
              <a:rPr lang="es-ES"/>
              <a:pPr/>
              <a:t>48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9A487-E63A-49B3-9B7D-DC8FAEEFBA20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56625-2AE5-4473-850F-6CF5B38CF1B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668AD-8711-4284-A264-B45953FEB3E1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A16A2-F169-4519-86BF-ADB916C2599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F75F2-C642-4F71-AFC5-30E65086B649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688EA-A7F1-40CC-9E4A-A0E8D44B7CB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93D1D-7AB4-4B43-AFAB-F85BF892BEFA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8AF09-15DC-4DB2-9005-26FE61BD9EC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3E253-3061-45AF-8D59-58F064514A20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B647D-E259-4DB7-9804-56796007443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1385D-9B4A-406E-BC6B-53A74F258488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6FA82-F73A-4B6C-A115-B19083540A1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CCDA8-C371-41EA-92A7-C3CE2326411A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0E1AA-8050-497A-AC54-C457D06E8AA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46748-5006-4625-B0D2-13B18B2090D6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D608E-5A3F-43AD-8CC1-C110D28B67B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39875-B63F-4546-B9A6-7ACCFCDB4701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82B94-CE06-463D-ADA7-2AD1F4FB855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FF280-731C-4B20-8599-645CCE0B5F84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6731E-45D8-4B16-8BEA-978D64F58F6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569EB-7A7D-4519-9398-0A7D9783A3F5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A8E6D-07EA-4FDA-81E4-116236A0316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Tm="1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07480B5-FAA5-41F3-8DA2-777E10ABA88F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0C707C4-DA00-4CD7-BD08-E49AAA8642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A259343-159E-4FC6-A06C-B97A521E5D7D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9CD5E8-DF9B-47F7-ABBD-A91C2F844D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2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2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754566C-33BD-4871-9E27-9F8D1DD21260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31676B7-A230-44F6-BAB0-B4B2A6C7F7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EE529B-BDB0-4D77-B9DE-62C1D64A49A5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1A18997-D235-40F6-9A50-E6C551A7A7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C875A91-21D8-42D0-8F1B-BB6AC456A9FD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89AB89-F2D3-4F04-B634-C9DD324E6D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56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9528B4F-0B37-42E2-BA6C-617DFBB708F0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F47A120-AEFB-4110-9ED8-65C57541E7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B547F4-9061-49EE-B588-09EF278A7332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8B3ABA5-A2E3-4C41-92DE-BF304DAA60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06208F-291F-4EEE-A56B-F6EC602C40A1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B519D84-011A-4DEF-8679-5D91EC0AF9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87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87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5C21B4-A3A8-4981-BB6E-E41B1CEB1DE7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D070A3C-4257-4B28-87F0-DDAFEDE242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3000"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-pppCjymM2bk/TsJNfHwPVBI/AAAAAAAAlW4/JtS84NxP7iY/s640/fondo+navidad+azul1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_helen_051112"/>
          <p:cNvPicPr>
            <a:picLocks noChangeAspect="1" noChangeArrowheads="1" noCrop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58125" y="3703638"/>
            <a:ext cx="16256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8" descr="papa002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42938" y="4227513"/>
            <a:ext cx="99060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7239000" y="892175"/>
            <a:ext cx="19050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E0C748-6D33-4327-AF18-4C77577B7FFD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134D125-0C42-4321-9617-831936BC03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-pppCjymM2bk/TsJNfHwPVBI/AAAAAAAAlW4/JtS84NxP7iY/s640/fondo+navidad+azul1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_helen_051112"/>
          <p:cNvPicPr>
            <a:picLocks noChangeAspect="1" noChangeArrowheads="1" noCrop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58125" y="3703638"/>
            <a:ext cx="16256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8" descr="papa002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42938" y="4227513"/>
            <a:ext cx="99060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7239000" y="892175"/>
            <a:ext cx="19050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DA1D290-4BDD-4F21-884E-E09F3EAAA711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37E921-0116-4D55-8D23-130E93B1A0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28879"/>
            <a:ext cx="8229600" cy="487627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5203825"/>
            <a:ext cx="2133600" cy="3968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5203825"/>
            <a:ext cx="2895600" cy="3968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5203825"/>
            <a:ext cx="2133600" cy="39687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3AE363-FB88-4BAE-9FA4-F0C13F8DAB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62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1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white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5DE9B5-D574-4B85-AEBE-CC7AA45F5221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white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white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9206583-8513-48F9-9D3F-B7895E749F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949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733FA3-0265-4BEE-BE6C-86A2F0B7DCDF}" type="datetimeFigureOut">
              <a:rPr lang="fr-CA"/>
              <a:pPr>
                <a:defRPr/>
              </a:pPr>
              <a:t>2019-08-13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2E4025-853D-45A5-8F5F-992204CB5E3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6" r:id="rId3"/>
    <p:sldLayoutId id="2147483685" r:id="rId4"/>
    <p:sldLayoutId id="2147483684" r:id="rId5"/>
    <p:sldLayoutId id="2147483683" r:id="rId6"/>
    <p:sldLayoutId id="2147483682" r:id="rId7"/>
    <p:sldLayoutId id="2147483681" r:id="rId8"/>
    <p:sldLayoutId id="2147483680" r:id="rId9"/>
    <p:sldLayoutId id="2147483679" r:id="rId10"/>
    <p:sldLayoutId id="2147483678" r:id="rId11"/>
  </p:sldLayoutIdLst>
  <p:transition spd="slow" advTm="1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331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9EC65D01-5476-4BC2-B26B-F1FD98AC4110}" type="datetimeFigureOut">
              <a:rPr lang="es-ES"/>
              <a:pPr>
                <a:defRPr/>
              </a:pPr>
              <a:t>13/08/2019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EBBAA5A2-5B39-4657-928B-374299CCE0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http://www.perfxp.com/img/cms/Newsletters/NEWSLETTER_gENERI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964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2"/>
          <p:cNvSpPr txBox="1">
            <a:spLocks noChangeArrowheads="1"/>
          </p:cNvSpPr>
          <p:nvPr/>
        </p:nvSpPr>
        <p:spPr bwMode="auto">
          <a:xfrm>
            <a:off x="2555776" y="1417340"/>
            <a:ext cx="421163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CA" sz="8800" b="1" dirty="0">
                <a:ln w="19050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Portugal </a:t>
            </a:r>
            <a:endParaRPr lang="fr-CA" sz="8800" b="1" dirty="0">
              <a:ln w="19050">
                <a:solidFill>
                  <a:srgbClr val="FFFF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020272" y="4514671"/>
            <a:ext cx="2664296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6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Avance Automático</a:t>
            </a:r>
          </a:p>
        </p:txBody>
      </p:sp>
    </p:spTree>
  </p:cSld>
  <p:clrMapOvr>
    <a:masterClrMapping/>
  </p:clrMapOvr>
  <p:transition spd="slow" advTm="15000">
    <p:circle/>
    <p:sndAc>
      <p:stSnd loop="1">
        <p:snd r:embed="rId3" name="Amalia Rodriguez-F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 descr="B4.jpg"/>
          <p:cNvPicPr>
            <a:picLocks noGrp="1" noChangeAspect="1"/>
          </p:cNvPicPr>
          <p:nvPr isPhoto="1"/>
        </p:nvPicPr>
        <p:blipFill>
          <a:blip r:embed="rId3"/>
          <a:srcRect l="3995" t="4942" r="3995" b="3963"/>
          <a:stretch>
            <a:fillRect/>
          </a:stretch>
        </p:blipFill>
        <p:spPr bwMode="auto">
          <a:xfrm>
            <a:off x="0" y="-671513"/>
            <a:ext cx="9144000" cy="662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ZoneTexte 2"/>
          <p:cNvSpPr txBox="1">
            <a:spLocks noChangeArrowheads="1"/>
          </p:cNvSpPr>
          <p:nvPr/>
        </p:nvSpPr>
        <p:spPr bwMode="auto">
          <a:xfrm>
            <a:off x="684213" y="5089525"/>
            <a:ext cx="9953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chemeClr val="tx2"/>
                </a:solidFill>
                <a:latin typeface="Monotype Corsiva" pitchFamily="66" charset="0"/>
              </a:rPr>
              <a:t>Azores </a:t>
            </a:r>
            <a:endParaRPr lang="fr-CA" sz="240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4" descr="B9.jpg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B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ZoneTexte 6"/>
          <p:cNvSpPr txBox="1">
            <a:spLocks noChangeArrowheads="1"/>
          </p:cNvSpPr>
          <p:nvPr/>
        </p:nvSpPr>
        <p:spPr bwMode="auto">
          <a:xfrm>
            <a:off x="6443663" y="4945063"/>
            <a:ext cx="10429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Açores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1" descr="B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ZoneTexte 2"/>
          <p:cNvSpPr txBox="1">
            <a:spLocks noChangeArrowheads="1"/>
          </p:cNvSpPr>
          <p:nvPr/>
        </p:nvSpPr>
        <p:spPr bwMode="auto">
          <a:xfrm>
            <a:off x="250825" y="4945063"/>
            <a:ext cx="27003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Pointe de Sao Lorezo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1" descr="B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ZoneTexte 2"/>
          <p:cNvSpPr txBox="1">
            <a:spLocks noChangeArrowheads="1"/>
          </p:cNvSpPr>
          <p:nvPr/>
        </p:nvSpPr>
        <p:spPr bwMode="auto">
          <a:xfrm>
            <a:off x="323850" y="5089525"/>
            <a:ext cx="3990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Amarante   Douro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Image 1" descr="B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2588"/>
            <a:ext cx="9144000" cy="607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1" descr="B1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84213" y="4945063"/>
            <a:ext cx="5310187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                               </a:t>
            </a:r>
            <a:r>
              <a:rPr lang="en-CA" sz="2400" dirty="0" err="1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+mn-cs"/>
              </a:rPr>
              <a:t>Parc</a:t>
            </a:r>
            <a:r>
              <a:rPr lang="en-CA" sz="24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 Terra Nostra  Azores </a:t>
            </a:r>
            <a:endParaRPr lang="fr-CA" sz="2400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Image 1" descr="B3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55650" y="4802188"/>
            <a:ext cx="99536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Azores </a:t>
            </a:r>
            <a:endParaRPr lang="fr-CA" sz="2400" dirty="0">
              <a:solidFill>
                <a:schemeClr val="accent3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Image 1" descr="B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 flipH="1">
            <a:off x="-1836738" y="4802188"/>
            <a:ext cx="12239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latin typeface="Monotype Corsiva" pitchFamily="66" charset="0"/>
                <a:cs typeface="+mn-cs"/>
              </a:rPr>
              <a:t> </a:t>
            </a:r>
            <a:endParaRPr lang="fr-CA" sz="2400" dirty="0"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Image 1" descr="B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8" name="ZoneTexte 2"/>
          <p:cNvSpPr txBox="1">
            <a:spLocks noChangeArrowheads="1"/>
          </p:cNvSpPr>
          <p:nvPr/>
        </p:nvSpPr>
        <p:spPr bwMode="auto">
          <a:xfrm>
            <a:off x="539750" y="4945063"/>
            <a:ext cx="9286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chemeClr val="tx2"/>
                </a:solidFill>
                <a:latin typeface="Monotype Corsiva" pitchFamily="66" charset="0"/>
              </a:rPr>
              <a:t>Sintra </a:t>
            </a:r>
            <a:endParaRPr lang="fr-CA" sz="240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Image 1" descr="B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525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Image 1" descr="B3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4" name="ZoneTexte 2"/>
          <p:cNvSpPr txBox="1">
            <a:spLocks noChangeArrowheads="1"/>
          </p:cNvSpPr>
          <p:nvPr/>
        </p:nvSpPr>
        <p:spPr bwMode="auto">
          <a:xfrm>
            <a:off x="539750" y="4802188"/>
            <a:ext cx="23606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Chateau   Almourol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Image 1" descr="B1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11188" y="4802188"/>
            <a:ext cx="2362200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Chateau   </a:t>
            </a:r>
            <a:r>
              <a:rPr lang="en-CA" sz="24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Almourol</a:t>
            </a:r>
            <a:r>
              <a:rPr lang="en-CA" sz="2400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 </a:t>
            </a:r>
            <a:endParaRPr lang="fr-CA" sz="2400" dirty="0">
              <a:solidFill>
                <a:schemeClr val="bg2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Image 1" descr="B1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0" name="ZoneTexte 2"/>
          <p:cNvSpPr txBox="1">
            <a:spLocks noChangeArrowheads="1"/>
          </p:cNvSpPr>
          <p:nvPr/>
        </p:nvSpPr>
        <p:spPr bwMode="auto">
          <a:xfrm>
            <a:off x="539750" y="4873625"/>
            <a:ext cx="2600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Chateau de  Almourol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Image 1" descr="B1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335213" y="0"/>
            <a:ext cx="44735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8" name="ZoneTexte 2"/>
          <p:cNvSpPr txBox="1">
            <a:spLocks noChangeArrowheads="1"/>
          </p:cNvSpPr>
          <p:nvPr/>
        </p:nvSpPr>
        <p:spPr bwMode="auto">
          <a:xfrm>
            <a:off x="2627313" y="4945063"/>
            <a:ext cx="996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Lisbon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Image 1" descr="B1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82588"/>
            <a:ext cx="9144000" cy="609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5018088"/>
            <a:ext cx="47164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cs typeface="+mn-cs"/>
              </a:rPr>
              <a:t> Douro à Porto </a:t>
            </a:r>
            <a:endParaRPr lang="fr-CA" sz="2400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Image 1" descr="B1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33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4" name="ZoneTexte 2"/>
          <p:cNvSpPr txBox="1">
            <a:spLocks noChangeArrowheads="1"/>
          </p:cNvSpPr>
          <p:nvPr/>
        </p:nvSpPr>
        <p:spPr bwMode="auto">
          <a:xfrm>
            <a:off x="395288" y="4657725"/>
            <a:ext cx="21256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Rochés   Madeira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 1" descr="B1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2" name="ZoneTexte 2"/>
          <p:cNvSpPr txBox="1">
            <a:spLocks noChangeArrowheads="1"/>
          </p:cNvSpPr>
          <p:nvPr/>
        </p:nvSpPr>
        <p:spPr bwMode="auto">
          <a:xfrm>
            <a:off x="323850" y="4873625"/>
            <a:ext cx="2624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Place de Pena   Sintra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Image 2" descr="B18.jpg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B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Image 1" descr="B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4802188"/>
            <a:ext cx="220027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cs typeface="+mn-cs"/>
              </a:rPr>
              <a:t>Sao Pedro de </a:t>
            </a:r>
            <a:r>
              <a:rPr lang="en-CA" sz="2400" dirty="0" err="1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  <a:cs typeface="+mn-cs"/>
              </a:rPr>
              <a:t>Moel</a:t>
            </a:r>
            <a:endParaRPr lang="fr-CA" sz="2400" dirty="0">
              <a:solidFill>
                <a:schemeClr val="accent5">
                  <a:lumMod val="5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Image 1" descr="B26%20(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4873625"/>
            <a:ext cx="280035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accent1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Dauphins  Pico  Azores </a:t>
            </a:r>
            <a:endParaRPr lang="fr-CA" sz="2400" dirty="0">
              <a:solidFill>
                <a:schemeClr val="accent1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Image 1" descr="B2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11150"/>
            <a:ext cx="9144000" cy="602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4802188"/>
            <a:ext cx="166528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>
                <a:solidFill>
                  <a:schemeClr val="bg2">
                    <a:lumMod val="75000"/>
                  </a:schemeClr>
                </a:solidFill>
                <a:latin typeface="Monotype Corsiva" pitchFamily="66" charset="0"/>
                <a:cs typeface="+mn-cs"/>
              </a:rPr>
              <a:t>Pico   Azores </a:t>
            </a:r>
            <a:endParaRPr lang="fr-CA" sz="2400" dirty="0">
              <a:solidFill>
                <a:schemeClr val="bg2">
                  <a:lumMod val="75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Image 1" descr="B23%20(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2" name="ZoneTexte 2"/>
          <p:cNvSpPr txBox="1">
            <a:spLocks noChangeArrowheads="1"/>
          </p:cNvSpPr>
          <p:nvPr/>
        </p:nvSpPr>
        <p:spPr bwMode="auto">
          <a:xfrm>
            <a:off x="6084888" y="4873625"/>
            <a:ext cx="2197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Barrage  Mirando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Image 1" descr="B24%20(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0" name="ZoneTexte 2"/>
          <p:cNvSpPr txBox="1">
            <a:spLocks noChangeArrowheads="1"/>
          </p:cNvSpPr>
          <p:nvPr/>
        </p:nvSpPr>
        <p:spPr bwMode="auto">
          <a:xfrm>
            <a:off x="539750" y="4945063"/>
            <a:ext cx="854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C00000"/>
                </a:solidFill>
                <a:latin typeface="Monotype Corsiva" pitchFamily="66" charset="0"/>
              </a:rPr>
              <a:t>Serpa </a:t>
            </a:r>
            <a:endParaRPr lang="fr-CA" sz="240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Image 2" descr="B25%20(2).jpg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9525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B25%20(2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525"/>
            <a:ext cx="9144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Image 1" descr="B28%20(2)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Image 1" descr="B2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4" name="ZoneTexte 2"/>
          <p:cNvSpPr txBox="1">
            <a:spLocks noChangeArrowheads="1"/>
          </p:cNvSpPr>
          <p:nvPr/>
        </p:nvSpPr>
        <p:spPr bwMode="auto">
          <a:xfrm>
            <a:off x="395288" y="4945063"/>
            <a:ext cx="16176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Pont à Lima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1" name="Image 1" descr="B3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2" name="ZoneTexte 2"/>
          <p:cNvSpPr txBox="1">
            <a:spLocks noChangeArrowheads="1"/>
          </p:cNvSpPr>
          <p:nvPr/>
        </p:nvSpPr>
        <p:spPr bwMode="auto">
          <a:xfrm>
            <a:off x="2411413" y="5018088"/>
            <a:ext cx="2627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Librairie  Lello  Porto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89" name="Image 1" descr="B3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0" name="ZoneTexte 2"/>
          <p:cNvSpPr txBox="1">
            <a:spLocks noChangeArrowheads="1"/>
          </p:cNvSpPr>
          <p:nvPr/>
        </p:nvSpPr>
        <p:spPr bwMode="auto">
          <a:xfrm>
            <a:off x="539750" y="4657725"/>
            <a:ext cx="904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Lagos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7" name="Image 1" descr="B3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38" name="ZoneTexte 2"/>
          <p:cNvSpPr txBox="1">
            <a:spLocks noChangeArrowheads="1"/>
          </p:cNvSpPr>
          <p:nvPr/>
        </p:nvSpPr>
        <p:spPr bwMode="auto">
          <a:xfrm>
            <a:off x="611188" y="4945063"/>
            <a:ext cx="971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Aveiro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Image 1" descr="B3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86" name="ZoneTexte 2"/>
          <p:cNvSpPr txBox="1">
            <a:spLocks noChangeArrowheads="1"/>
          </p:cNvSpPr>
          <p:nvPr/>
        </p:nvSpPr>
        <p:spPr bwMode="auto">
          <a:xfrm>
            <a:off x="539750" y="4873625"/>
            <a:ext cx="2095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Chateau   Obidos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Image 1" descr="B3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814388"/>
            <a:ext cx="9144000" cy="652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1" name="Image 1" descr="B3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282" name="ZoneTexte 2"/>
          <p:cNvSpPr txBox="1">
            <a:spLocks noChangeArrowheads="1"/>
          </p:cNvSpPr>
          <p:nvPr/>
        </p:nvSpPr>
        <p:spPr bwMode="auto">
          <a:xfrm>
            <a:off x="827088" y="4802188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Sintra - Palais    Pena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29" name="Image 1" descr="B3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227013"/>
            <a:ext cx="9144000" cy="526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0" name="ZoneTexte 2"/>
          <p:cNvSpPr txBox="1">
            <a:spLocks noChangeArrowheads="1"/>
          </p:cNvSpPr>
          <p:nvPr/>
        </p:nvSpPr>
        <p:spPr bwMode="auto">
          <a:xfrm>
            <a:off x="684213" y="4657725"/>
            <a:ext cx="9032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Lagos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Image 2" descr="B39.jpg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B3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5" name="Image 1" descr="B4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4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3" name="Image 1" descr="B4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474" name="ZoneTexte 2"/>
          <p:cNvSpPr txBox="1">
            <a:spLocks noChangeArrowheads="1"/>
          </p:cNvSpPr>
          <p:nvPr/>
        </p:nvSpPr>
        <p:spPr bwMode="auto">
          <a:xfrm>
            <a:off x="1187450" y="5018088"/>
            <a:ext cx="1616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Santa Luzia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1" name="Image 1" descr="B4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522" name="ZoneTexte 2"/>
          <p:cNvSpPr txBox="1">
            <a:spLocks noChangeArrowheads="1"/>
          </p:cNvSpPr>
          <p:nvPr/>
        </p:nvSpPr>
        <p:spPr bwMode="auto">
          <a:xfrm>
            <a:off x="0" y="5257800"/>
            <a:ext cx="2947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17375E"/>
                </a:solidFill>
                <a:latin typeface="Monotype Corsiva" pitchFamily="66" charset="0"/>
              </a:rPr>
              <a:t>Queluz - Palais National </a:t>
            </a:r>
            <a:endParaRPr lang="fr-CA" sz="2400">
              <a:solidFill>
                <a:srgbClr val="17375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69" name="Image 1" descr="B4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238125"/>
            <a:ext cx="91440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570" name="ZoneTexte 2"/>
          <p:cNvSpPr txBox="1">
            <a:spLocks noChangeArrowheads="1"/>
          </p:cNvSpPr>
          <p:nvPr/>
        </p:nvSpPr>
        <p:spPr bwMode="auto">
          <a:xfrm>
            <a:off x="395288" y="4657725"/>
            <a:ext cx="2420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chemeClr val="tx2"/>
                </a:solidFill>
                <a:latin typeface="Monotype Corsiva" pitchFamily="66" charset="0"/>
              </a:rPr>
              <a:t>Ferragudo - Algarve </a:t>
            </a:r>
            <a:endParaRPr lang="fr-CA" sz="240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7" name="Image 1" descr="B4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B4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5" name="Image 1" descr="B4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66" name="ZoneTexte 2"/>
          <p:cNvSpPr txBox="1">
            <a:spLocks noChangeArrowheads="1"/>
          </p:cNvSpPr>
          <p:nvPr/>
        </p:nvSpPr>
        <p:spPr bwMode="auto">
          <a:xfrm>
            <a:off x="323850" y="4225925"/>
            <a:ext cx="4154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17375E"/>
                </a:solidFill>
                <a:latin typeface="Monotype Corsiva" pitchFamily="66" charset="0"/>
              </a:rPr>
              <a:t>Lisboa - Monument des Découvertes </a:t>
            </a:r>
            <a:endParaRPr lang="fr-CA" sz="2400">
              <a:solidFill>
                <a:srgbClr val="17375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3" name="Image 1" descr="B4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4" name="ZoneTexte 2"/>
          <p:cNvSpPr txBox="1">
            <a:spLocks noChangeArrowheads="1"/>
          </p:cNvSpPr>
          <p:nvPr/>
        </p:nvSpPr>
        <p:spPr bwMode="auto">
          <a:xfrm>
            <a:off x="1258888" y="4945063"/>
            <a:ext cx="976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Lisboa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1" name="Image 1" descr="B4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2" name="ZoneTexte 2"/>
          <p:cNvSpPr txBox="1">
            <a:spLocks noChangeArrowheads="1"/>
          </p:cNvSpPr>
          <p:nvPr/>
        </p:nvSpPr>
        <p:spPr bwMode="auto">
          <a:xfrm>
            <a:off x="468313" y="4873625"/>
            <a:ext cx="2255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Lisboa - Jeronimos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09" name="Image 1" descr="B4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0" name="ZoneTexte 2"/>
          <p:cNvSpPr txBox="1">
            <a:spLocks noChangeArrowheads="1"/>
          </p:cNvSpPr>
          <p:nvPr/>
        </p:nvSpPr>
        <p:spPr bwMode="auto">
          <a:xfrm>
            <a:off x="250825" y="265113"/>
            <a:ext cx="2322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C00000"/>
                </a:solidFill>
                <a:latin typeface="Monotype Corsiva" pitchFamily="66" charset="0"/>
              </a:rPr>
              <a:t>Lisboa – Jeronimos </a:t>
            </a:r>
            <a:endParaRPr lang="fr-CA" sz="240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7" name="Image 1" descr="B5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95288" y="4729163"/>
            <a:ext cx="1154112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Alentejo</a:t>
            </a:r>
            <a:r>
              <a:rPr lang="en-CA" sz="2400" dirty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  <a:cs typeface="+mn-cs"/>
              </a:rPr>
              <a:t> </a:t>
            </a:r>
            <a:endParaRPr lang="fr-CA" sz="2400" dirty="0">
              <a:solidFill>
                <a:schemeClr val="accent5">
                  <a:lumMod val="20000"/>
                  <a:lumOff val="80000"/>
                </a:schemeClr>
              </a:solidFill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5" name="Image 1" descr="B5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06" name="ZoneTexte 2"/>
          <p:cNvSpPr txBox="1">
            <a:spLocks noChangeArrowheads="1"/>
          </p:cNvSpPr>
          <p:nvPr/>
        </p:nvSpPr>
        <p:spPr bwMode="auto">
          <a:xfrm>
            <a:off x="468313" y="4657725"/>
            <a:ext cx="116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solidFill>
                  <a:srgbClr val="CCC1DA"/>
                </a:solidFill>
                <a:latin typeface="Monotype Corsiva" pitchFamily="66" charset="0"/>
              </a:rPr>
              <a:t>Lavende </a:t>
            </a:r>
            <a:endParaRPr lang="fr-CA" sz="2400">
              <a:solidFill>
                <a:srgbClr val="CCC1DA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3" name="Image 1" descr="B1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5954" name="ZoneTexte 2"/>
          <p:cNvSpPr txBox="1">
            <a:spLocks noChangeArrowheads="1"/>
          </p:cNvSpPr>
          <p:nvPr/>
        </p:nvSpPr>
        <p:spPr bwMode="auto">
          <a:xfrm>
            <a:off x="468313" y="4945063"/>
            <a:ext cx="8556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400">
                <a:latin typeface="Monotype Corsiva" pitchFamily="66" charset="0"/>
              </a:rPr>
              <a:t>Porto </a:t>
            </a:r>
            <a:endParaRPr lang="fr-CA" sz="240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1" name="Picture 7" descr="http://www.portugal7days.com/wp-content/uploads/2014/08/Bonfim-Portug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6038"/>
            <a:ext cx="950595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491880" y="3001516"/>
            <a:ext cx="1837362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0" b="1" dirty="0">
                <a:ln w="28575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</a:t>
            </a:r>
          </a:p>
        </p:txBody>
      </p:sp>
    </p:spTree>
  </p:cSld>
  <p:clrMapOvr>
    <a:masterClrMapping/>
  </p:clrMapOvr>
  <p:transition spd="slow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tugal .. 07 03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Portugal .. 07 03 2019</Template>
  <TotalTime>0</TotalTime>
  <Words>153</Words>
  <Application>Microsoft Office PowerPoint</Application>
  <PresentationFormat>Presentación en pantalla (16:10)</PresentationFormat>
  <Paragraphs>90</Paragraphs>
  <Slides>49</Slides>
  <Notes>48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49</vt:i4>
      </vt:variant>
    </vt:vector>
  </HeadingPairs>
  <TitlesOfParts>
    <vt:vector size="52" baseType="lpstr">
      <vt:lpstr>Portugal .. 07 03 2019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2019-08-13T08:23:20Z</dcterms:created>
  <dcterms:modified xsi:type="dcterms:W3CDTF">2019-08-13T08:25:47Z</dcterms:modified>
</cp:coreProperties>
</file>