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5" r:id="rId4"/>
    <p:sldId id="326" r:id="rId5"/>
    <p:sldId id="327" r:id="rId6"/>
    <p:sldId id="328" r:id="rId7"/>
    <p:sldId id="329" r:id="rId8"/>
    <p:sldId id="330" r:id="rId9"/>
    <p:sldId id="331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4" r:id="rId22"/>
    <p:sldId id="345" r:id="rId23"/>
    <p:sldId id="346" r:id="rId24"/>
    <p:sldId id="347" r:id="rId25"/>
    <p:sldId id="348" r:id="rId26"/>
    <p:sldId id="349" r:id="rId27"/>
    <p:sldId id="350" r:id="rId28"/>
    <p:sldId id="351" r:id="rId29"/>
    <p:sldId id="352" r:id="rId30"/>
    <p:sldId id="354" r:id="rId31"/>
    <p:sldId id="423" r:id="rId32"/>
    <p:sldId id="355" r:id="rId33"/>
    <p:sldId id="343" r:id="rId34"/>
    <p:sldId id="356" r:id="rId35"/>
    <p:sldId id="357" r:id="rId36"/>
    <p:sldId id="358" r:id="rId37"/>
    <p:sldId id="359" r:id="rId38"/>
    <p:sldId id="360" r:id="rId39"/>
    <p:sldId id="361" r:id="rId40"/>
    <p:sldId id="362" r:id="rId41"/>
    <p:sldId id="363" r:id="rId42"/>
    <p:sldId id="364" r:id="rId43"/>
    <p:sldId id="365" r:id="rId44"/>
    <p:sldId id="366" r:id="rId45"/>
    <p:sldId id="367" r:id="rId46"/>
    <p:sldId id="368" r:id="rId47"/>
    <p:sldId id="369" r:id="rId48"/>
    <p:sldId id="370" r:id="rId49"/>
    <p:sldId id="371" r:id="rId50"/>
    <p:sldId id="372" r:id="rId51"/>
    <p:sldId id="373" r:id="rId52"/>
    <p:sldId id="422" r:id="rId53"/>
    <p:sldId id="424" r:id="rId5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py6jKkvcMl4lf4rN2BYN7A==" hashData="9GKH3yZqO9C0Ywwa+hBFdN068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4048" autoAdjust="0"/>
    <p:restoredTop sz="90929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24D996-60BF-4AAF-AE44-CEBA94A48F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2590560"/>
      </p:ext>
    </p:extLst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1097C4-3033-4CE7-B936-6E2D9DFA858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378410"/>
      </p:ext>
    </p:extLst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A8F92-3706-47D6-A643-B65F75ECC5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02176"/>
      </p:ext>
    </p:extLst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9E896-2704-4FB5-B7A4-8D40F914229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0457"/>
      </p:ext>
    </p:extLst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535F2-4833-465B-A011-F7676A593E1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2135"/>
      </p:ext>
    </p:extLst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B8738-880D-4880-B7DE-5B11176D593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091804"/>
      </p:ext>
    </p:extLst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C6C3A-0499-4F9D-8B1E-7B4F4006C5B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6523"/>
      </p:ext>
    </p:extLst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10FD6-2B91-4FC8-92C1-2A0D09EFC75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285022"/>
      </p:ext>
    </p:extLst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38491-3DE0-4904-BC0D-7D7EC9C773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466596"/>
      </p:ext>
    </p:extLst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A97C1-7A88-441E-BFBE-EFEFDFF6B1F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137693"/>
      </p:ext>
    </p:extLst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BDB54-E510-43F3-9AED-3D4F5FBDE6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869222"/>
      </p:ext>
    </p:extLst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498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52A69"/>
            </a:gs>
            <a:gs pos="50000">
              <a:srgbClr val="3366FF"/>
            </a:gs>
            <a:gs pos="100000">
              <a:srgbClr val="152A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2218100-7586-48BE-8899-6E902F37C7D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C:\Users\Jorge\Desktop\P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2255838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20277074">
            <a:off x="2184267" y="1484176"/>
            <a:ext cx="6853678" cy="319232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OPORTO</a:t>
            </a:r>
          </a:p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MI RIO</a:t>
            </a:r>
          </a:p>
          <a:p>
            <a:pPr algn="ctr"/>
            <a:r>
              <a:rPr lang="es-ES" sz="60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4022926" scaled="1"/>
                </a:gradFill>
                <a:latin typeface="Mistral"/>
              </a:rPr>
              <a:t>MI CIUDAD</a:t>
            </a:r>
            <a:endParaRPr lang="es-ES" sz="60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4022926" scaled="1"/>
              </a:gradFill>
              <a:latin typeface="Mistral"/>
            </a:endParaRP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 rot="-842767">
            <a:off x="3063875" y="5997575"/>
            <a:ext cx="3303588" cy="4016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1800" b="1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3542767" scaled="1"/>
                </a:gradFill>
                <a:latin typeface="Mistral"/>
              </a:rPr>
              <a:t>AUTOMÁTICA</a:t>
            </a:r>
            <a:endParaRPr lang="es-ES" sz="1800" b="1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3542767" scaled="1"/>
              </a:gradFill>
              <a:latin typeface="Mistral"/>
            </a:endParaRPr>
          </a:p>
        </p:txBody>
      </p:sp>
      <p:pic>
        <p:nvPicPr>
          <p:cNvPr id="2055" name="Picture 7" descr="SOM ALTIFALANT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373688"/>
            <a:ext cx="1441450" cy="4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sndAc>
      <p:stSnd loop="1">
        <p:snd r:embed="rId2" name="luzesdaribalda_chapl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CastelodaFoz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CIMG04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Imagem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clerigo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Dsc001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DSC009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8195" name="Imagem 2" descr="dsc003344n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DSC_04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10243" name="Imagem 2" descr="EdifciosnoPasseioAleg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EdifciosnoPasseioAlegr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EdifciosnoPasseioAlegr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13315" name="Imagem 3" descr="EdifciosnoPasseioAlegre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Escadas_Codecal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1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2" descr="F10000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F10200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F10200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m 2" descr="foguete1953ia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m 3" descr="image11oa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 descr="id_55_i1_11617006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2" descr="image36gy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MAGE1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IMG_2760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2531" name="Imagem 2" descr="IMG_27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IMG_34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4579" name="Imagem 2" descr="IMG_34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IMG_34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Leoes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Imagem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27651" name="Imagem 2" descr="lsdomingosof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Imagem 3" descr="mfeb1252n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Imagem 4" descr="pensilsx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8" descr="Imagem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Mercado_Ferreira_Barges_(Porto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2" descr="oporto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oporto18093wn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2" descr="19989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m 3" descr="19989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Imagem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Cafe-Majestic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P13%20-%20Cafe%20Majestic%20Porto%20-%20Joao%20Pa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Imagem0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P28%20-%20Church%20of%20Sao%20Francisco%20-%20Oporto%20-%20Joao%20Pau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P10805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2" descr="photo14p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PICT02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39939" name="Imagem 2" descr="PICT02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PICT02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41987" name="Imagem 2" descr="PICT02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PICT02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PICT02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58674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00"/>
              </a:buClr>
              <a:buSzPct val="130000"/>
              <a:buFont typeface="Webdings" pitchFamily="18" charset="2"/>
              <a:buNone/>
              <a:tabLst>
                <a:tab pos="571500" algn="l"/>
              </a:tabLst>
              <a:defRPr/>
            </a:pPr>
            <a:endParaRPr lang="pt-PT" i="1">
              <a:solidFill>
                <a:schemeClr val="bg1"/>
              </a:solidFill>
            </a:endParaRPr>
          </a:p>
        </p:txBody>
      </p:sp>
      <p:pic>
        <p:nvPicPr>
          <p:cNvPr id="45059" name="Imagem 2" descr="PICT02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PICT03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4" name="Picture 4" descr="Imagem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1" descr="planta_porto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1" descr="por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m 1" descr="por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1" descr="Por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m 1" descr="Porto01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1" descr="Porto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m 1" descr="porto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6" descr="C:\Users\Jorge\Desktop\P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908050"/>
            <a:ext cx="5041900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rtugal - Porto .. 11 10 2011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Portugal - Porto .. 11 10 2011</Template>
  <TotalTime>7</TotalTime>
  <Words>22</Words>
  <Application>Microsoft Office PowerPoint</Application>
  <PresentationFormat>Presentación en pantalla (4:3)</PresentationFormat>
  <Paragraphs>6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8" baseType="lpstr">
      <vt:lpstr>Times New Roman</vt:lpstr>
      <vt:lpstr>Arial</vt:lpstr>
      <vt:lpstr>Calibri</vt:lpstr>
      <vt:lpstr>Webdings</vt:lpstr>
      <vt:lpstr>Portugal - Porto .. 11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2021-01-01T18:14:44Z</dcterms:created>
  <dcterms:modified xsi:type="dcterms:W3CDTF">2021-01-01T18:22:43Z</dcterms:modified>
</cp:coreProperties>
</file>