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0"/>
  </p:notesMasterIdLst>
  <p:sldIdLst>
    <p:sldId id="257" r:id="rId3"/>
    <p:sldId id="264" r:id="rId4"/>
    <p:sldId id="265" r:id="rId5"/>
    <p:sldId id="259" r:id="rId6"/>
    <p:sldId id="261" r:id="rId7"/>
    <p:sldId id="262" r:id="rId8"/>
    <p:sldId id="263" r:id="rId9"/>
    <p:sldId id="266" r:id="rId10"/>
    <p:sldId id="267" r:id="rId11"/>
    <p:sldId id="268" r:id="rId12"/>
    <p:sldId id="270" r:id="rId13"/>
    <p:sldId id="271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90" r:id="rId31"/>
    <p:sldId id="291" r:id="rId32"/>
    <p:sldId id="292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4" r:id="rId43"/>
    <p:sldId id="306" r:id="rId44"/>
    <p:sldId id="307" r:id="rId45"/>
    <p:sldId id="309" r:id="rId46"/>
    <p:sldId id="316" r:id="rId47"/>
    <p:sldId id="315" r:id="rId48"/>
    <p:sldId id="308" r:id="rId49"/>
    <p:sldId id="311" r:id="rId50"/>
    <p:sldId id="312" r:id="rId51"/>
    <p:sldId id="310" r:id="rId52"/>
    <p:sldId id="303" r:id="rId53"/>
    <p:sldId id="305" r:id="rId54"/>
    <p:sldId id="293" r:id="rId55"/>
    <p:sldId id="313" r:id="rId56"/>
    <p:sldId id="272" r:id="rId57"/>
    <p:sldId id="314" r:id="rId58"/>
    <p:sldId id="317" r:id="rId59"/>
  </p:sldIdLst>
  <p:sldSz cx="9144000" cy="6858000" type="screen4x3"/>
  <p:notesSz cx="6858000" cy="9144000"/>
  <p:photoAlbum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qQ/5Ay1ntVxueqK3f3G9tw" hashData="+KMA5WmeUgLG6Sap10sy85+aJ2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1068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99FC64D-6326-4D15-8CBC-9890FB82A8BC}" type="datetimeFigureOut">
              <a:rPr lang="fr-FR"/>
              <a:pPr>
                <a:defRPr/>
              </a:pPr>
              <a:t>17/04/2018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798E9966-BA80-4450-AD52-79AFADF5B10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5F9B3-13FD-4B5E-9221-C9ADCEAD94DA}" type="datetimeFigureOut">
              <a:rPr lang="tr-TR"/>
              <a:pPr>
                <a:defRPr/>
              </a:pPr>
              <a:t>17.04.2018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D08F6-8B24-438B-AA6B-9145C8CC43D9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3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40E76-6830-43FC-B1F4-DA746ADC5E24}" type="datetimeFigureOut">
              <a:rPr lang="tr-TR"/>
              <a:pPr>
                <a:defRPr/>
              </a:pPr>
              <a:t>17.04.2018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C7709-58F3-4637-AA0D-144A5BB33E4B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3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8DAB0-B1F8-4842-B3F4-F10BF79B7795}" type="datetimeFigureOut">
              <a:rPr lang="tr-TR"/>
              <a:pPr>
                <a:defRPr/>
              </a:pPr>
              <a:t>17.04.2018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BAF4B-D277-44F9-9D6A-FA4F0CC989F9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3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EAA06-C259-47F1-AED4-AF302B13914C}" type="datetimeFigureOut">
              <a:rPr lang="tr-TR"/>
              <a:pPr>
                <a:defRPr/>
              </a:pPr>
              <a:t>17.04.2018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FCE53-CB59-453E-AE32-DE370631E583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3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27E8A-B68E-47C7-A084-5F7346D358DE}" type="datetimeFigureOut">
              <a:rPr lang="tr-TR"/>
              <a:pPr>
                <a:defRPr/>
              </a:pPr>
              <a:t>17.04.2018</a:t>
            </a:fld>
            <a:endParaRPr lang="tr-TR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918BA-7705-4A64-BD62-7036A4170EB6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3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16296-3957-4ABC-8282-537C75141F44}" type="datetimeFigureOut">
              <a:rPr lang="tr-TR"/>
              <a:pPr>
                <a:defRPr/>
              </a:pPr>
              <a:t>17.04.2018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07F85-A292-42F4-841D-939293E6C182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3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4887E-2477-4C94-81CE-9BCDF31C0FBD}" type="datetimeFigureOut">
              <a:rPr lang="tr-TR"/>
              <a:pPr>
                <a:defRPr/>
              </a:pPr>
              <a:t>17.04.2018</a:t>
            </a:fld>
            <a:endParaRPr lang="tr-TR"/>
          </a:p>
        </p:txBody>
      </p:sp>
      <p:sp>
        <p:nvSpPr>
          <p:cNvPr id="3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12289-CE55-466B-98C8-7E178DAA43FC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3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D02D2-861A-48B3-BACF-7B4C6DB6E214}" type="datetimeFigureOut">
              <a:rPr lang="tr-TR"/>
              <a:pPr>
                <a:defRPr/>
              </a:pPr>
              <a:t>17.04.2018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A2972-233F-4729-AB11-F5C7A011673A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3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8F89F-5D1B-4EA2-A835-284340DA8374}" type="datetimeFigureOut">
              <a:rPr lang="tr-TR"/>
              <a:pPr>
                <a:defRPr/>
              </a:pPr>
              <a:t>17.04.2018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A4149-5BC3-4726-B976-81180B8F9813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3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CFFD5-46A3-4E97-9842-9D33206AA9CC}" type="datetimeFigureOut">
              <a:rPr lang="tr-TR"/>
              <a:pPr>
                <a:defRPr/>
              </a:pPr>
              <a:t>17.04.2018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E6FA0-A60A-423D-AC9D-799FCE745349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3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B2657-54DF-4F32-B0B7-3CB15B238141}" type="datetimeFigureOut">
              <a:rPr lang="tr-TR"/>
              <a:pPr>
                <a:defRPr/>
              </a:pPr>
              <a:t>17.04.2018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9174E-0C7C-4B2C-85BD-6336DC403BC8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3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1027" name="2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41C6C14-D646-45A7-9093-139F598C1E73}" type="datetimeFigureOut">
              <a:rPr lang="tr-TR"/>
              <a:pPr>
                <a:defRPr/>
              </a:pPr>
              <a:t>17.04.2018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39820B1-AC0E-4F84-932F-2DB56243BAB3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Resim" descr="12790125415EsvcSj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ZoneTexte 2"/>
          <p:cNvSpPr txBox="1">
            <a:spLocks noChangeArrowheads="1"/>
          </p:cNvSpPr>
          <p:nvPr/>
        </p:nvSpPr>
        <p:spPr bwMode="auto">
          <a:xfrm>
            <a:off x="7786688" y="6072188"/>
            <a:ext cx="13573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>
                <a:solidFill>
                  <a:schemeClr val="bg1"/>
                </a:solidFill>
              </a:rPr>
              <a:t>* * *</a:t>
            </a:r>
          </a:p>
        </p:txBody>
      </p:sp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428596" y="428604"/>
            <a:ext cx="22859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NO HAGAS CLIP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6" name="ZoneTexte 3"/>
          <p:cNvSpPr txBox="1">
            <a:spLocks noChangeArrowheads="1"/>
          </p:cNvSpPr>
          <p:nvPr/>
        </p:nvSpPr>
        <p:spPr bwMode="auto">
          <a:xfrm>
            <a:off x="2124074" y="2852738"/>
            <a:ext cx="530544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solidFill>
                  <a:schemeClr val="bg1"/>
                </a:solidFill>
              </a:rPr>
              <a:t>POR LOS OJOS</a:t>
            </a:r>
            <a:endParaRPr lang="fr-FR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>
    <p:fade/>
    <p:sndAc>
      <p:stSnd>
        <p:snd r:embed="rId2" name="Free Hugs in Sondrio, Ital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Resim" descr="1228226673CwuupYb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ZoneTexte 3"/>
          <p:cNvSpPr txBox="1">
            <a:spLocks noChangeArrowheads="1"/>
          </p:cNvSpPr>
          <p:nvPr/>
        </p:nvSpPr>
        <p:spPr bwMode="auto">
          <a:xfrm>
            <a:off x="1643042" y="2928934"/>
            <a:ext cx="587694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solidFill>
                  <a:schemeClr val="bg1"/>
                </a:solidFill>
              </a:rPr>
              <a:t>POR LOS OJOS</a:t>
            </a:r>
            <a:endParaRPr lang="fr-FR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Resim" descr="1229217321FfwNQAI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ZoneTexte 3"/>
          <p:cNvSpPr txBox="1">
            <a:spLocks noChangeArrowheads="1"/>
          </p:cNvSpPr>
          <p:nvPr/>
        </p:nvSpPr>
        <p:spPr bwMode="auto">
          <a:xfrm>
            <a:off x="1928794" y="2786058"/>
            <a:ext cx="544832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solidFill>
                  <a:schemeClr val="bg1"/>
                </a:solidFill>
              </a:rPr>
              <a:t>POR LOS OJOS</a:t>
            </a:r>
            <a:endParaRPr lang="fr-FR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Resim" descr="1221687940eQdyTy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Resim" descr="1223942823mRa3Ne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Resim" descr="1226028878RWDDWM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Resim" descr="1226785890AFM9VKM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Resim" descr="1229229204GykM5CS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Resim" descr="1229283042TZVhyD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Resim" descr="1230947189jYPKnl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Resim" descr="1231747324JX4hc6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Resim" descr="1233315689c3VF45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Resim" descr="1236518773FKnne4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Resim" descr="1239188098YAjyiSx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153988" y="-188913"/>
            <a:ext cx="9451976" cy="7235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Resim" descr="1241235447zBu8aAS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Resim" descr="1243427470nmH5UBu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Resim" descr="1246723792sYNnAN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347663" y="-260350"/>
            <a:ext cx="9839326" cy="737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Resim" descr="1250917840iwnhVm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Resim" descr="1251659557kIPqtSL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Resim" descr="1252397027xzsuyY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Resim" descr="1252651078ujZKlzP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Resim" descr="1253715047HxEA73R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Resim" descr="1256698028vXEbk9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Resim" descr="1259909118H1zf6sI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Resim" descr="1260198946Dyn7icd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-188913"/>
            <a:ext cx="9648826" cy="7235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Resim" descr="1263131632WFrzvyw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Resim" descr="1266741115fU7M32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Resim" descr="1268200222wu1v6dM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Resim" descr="1272353224BUnZRHv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201613" y="-92075"/>
            <a:ext cx="9547226" cy="723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Resim" descr="1278342244nkISZQU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-188913"/>
            <a:ext cx="9648826" cy="7235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Resim" descr="1279012508yb8542q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Resim" descr="1282805739gzityHp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Resim" descr="1283087853ewZ2EY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Resim" descr="1283310551iTlTyWp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Resim" descr="1284698314eLJKbSk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Resim" descr="1284800424I7yAI3z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Resim" descr="1285996260vQI3M2R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Resim" descr="1289138365aWsmwP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Resim" descr="1289138549jdEYCTx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Resim" descr="1292231045ZymXkby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Resim" descr="1292303708uj6vKdR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Resim" descr="1297023622mexmsYl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Resim" descr="1298621362RPG7dfz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Resim" descr="1310626221TUpPZSI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Resim" descr="12467761352giPCZv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1 Resim" descr="12351523844N5v6X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Resim" descr="1306293739ZwxlGy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1 Resim" descr="1316614150zFECjQ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1 Resim" descr="12141952628brUlgL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1 Resim" descr="1312684600tnbWIjI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1 Resim" descr="1292247402vMQnIL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1 Resim" descr="1293860523qeN63B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1 Resim" descr="1279012761BqKyKni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1 Resim" descr="12157427755Cuugpj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1 Resim" descr="1234365292UzKCEs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1 Resim" descr="12164986952syCNBz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371475" y="-279400"/>
            <a:ext cx="9886950" cy="741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500063" y="5286375"/>
            <a:ext cx="25003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7200">
                <a:solidFill>
                  <a:srgbClr val="FFFF00"/>
                </a:solidFill>
                <a:latin typeface="VAGRounded BT" pitchFamily="34" charset="0"/>
              </a:rPr>
              <a:t>F I N</a:t>
            </a:r>
          </a:p>
        </p:txBody>
      </p:sp>
      <p:sp>
        <p:nvSpPr>
          <p:cNvPr id="58372" name="ZoneTexte 3"/>
          <p:cNvSpPr txBox="1">
            <a:spLocks noChangeArrowheads="1"/>
          </p:cNvSpPr>
          <p:nvPr/>
        </p:nvSpPr>
        <p:spPr bwMode="auto">
          <a:xfrm>
            <a:off x="8001000" y="6429375"/>
            <a:ext cx="1143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>
                <a:solidFill>
                  <a:srgbClr val="FFFF00"/>
                </a:solidFill>
              </a:rPr>
              <a:t>* * *</a:t>
            </a: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R LOS OJOS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POR LOS OJOS</Template>
  <TotalTime>3</TotalTime>
  <Words>37</Words>
  <Application>Microsoft Office PowerPoint</Application>
  <PresentationFormat>Presentación en pantalla (4:3)</PresentationFormat>
  <Paragraphs>9</Paragraphs>
  <Slides>57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POR LOS OJOS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2018-04-17T08:38:45Z</dcterms:created>
  <dcterms:modified xsi:type="dcterms:W3CDTF">2018-04-17T08:42:21Z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000800ca72000000000001024120</vt:lpwstr>
  </property>
</Properties>
</file>