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7" r:id="rId3"/>
    <p:sldId id="264" r:id="rId4"/>
    <p:sldId id="265" r:id="rId5"/>
    <p:sldId id="259" r:id="rId6"/>
    <p:sldId id="261" r:id="rId7"/>
    <p:sldId id="262" r:id="rId8"/>
    <p:sldId id="263" r:id="rId9"/>
    <p:sldId id="266" r:id="rId10"/>
    <p:sldId id="267" r:id="rId11"/>
    <p:sldId id="268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4" r:id="rId43"/>
    <p:sldId id="306" r:id="rId44"/>
    <p:sldId id="307" r:id="rId45"/>
    <p:sldId id="309" r:id="rId46"/>
    <p:sldId id="316" r:id="rId47"/>
    <p:sldId id="315" r:id="rId48"/>
    <p:sldId id="308" r:id="rId49"/>
    <p:sldId id="311" r:id="rId50"/>
    <p:sldId id="312" r:id="rId51"/>
    <p:sldId id="310" r:id="rId52"/>
    <p:sldId id="303" r:id="rId53"/>
    <p:sldId id="305" r:id="rId54"/>
    <p:sldId id="293" r:id="rId55"/>
    <p:sldId id="313" r:id="rId56"/>
    <p:sldId id="272" r:id="rId57"/>
    <p:sldId id="314" r:id="rId58"/>
    <p:sldId id="317" r:id="rId59"/>
  </p:sldIdLst>
  <p:sldSz cx="9144000" cy="6858000" type="screen4x3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16EgShA6eWWfAkseMfuQA==" hashData="VcVZR8b+eNDL+m6GxxR9k03V4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51732E9-CF6B-4B64-8672-C0D9FFF4A2AB}" type="datetimeFigureOut">
              <a:rPr lang="fr-FR"/>
              <a:pPr>
                <a:defRPr/>
              </a:pPr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CB8B3E6-813F-4EA0-9846-727EB6C963F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821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A245D-505F-44CC-98F5-D5BE04E25CAD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C0679-8135-4129-8E4C-8686A8F6188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37649364"/>
      </p:ext>
    </p:extLst>
  </p:cSld>
  <p:clrMapOvr>
    <a:masterClrMapping/>
  </p:clrMapOvr>
  <p:transition spd="med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43592-5CCD-40BC-A1F4-B270559F8F49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E21E7-E3B1-4C8F-A21C-C841DB35BE6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2088206"/>
      </p:ext>
    </p:extLst>
  </p:cSld>
  <p:clrMapOvr>
    <a:masterClrMapping/>
  </p:clrMapOvr>
  <p:transition spd="med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D4F40-01A6-458E-A61C-D2CAC35A22CC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97D6E-D310-416B-ACA0-C34F09DD7C2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6010888"/>
      </p:ext>
    </p:extLst>
  </p:cSld>
  <p:clrMapOvr>
    <a:masterClrMapping/>
  </p:clrMapOvr>
  <p:transition spd="med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655B0-4306-4941-892C-9EE664914855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F8258-375A-4470-A10D-B62719128FA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2081913"/>
      </p:ext>
    </p:extLst>
  </p:cSld>
  <p:clrMapOvr>
    <a:masterClrMapping/>
  </p:clrMapOvr>
  <p:transition spd="med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46B21-2E6C-44B4-9644-AED57ECB22D8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9FD24-AC49-4F22-AC36-74C59AF5EFE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8823599"/>
      </p:ext>
    </p:extLst>
  </p:cSld>
  <p:clrMapOvr>
    <a:masterClrMapping/>
  </p:clrMapOvr>
  <p:transition spd="med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B1F95-F814-4133-9082-6158726071E5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B48D8-BFC4-4431-B8A9-B50293C551D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08446217"/>
      </p:ext>
    </p:extLst>
  </p:cSld>
  <p:clrMapOvr>
    <a:masterClrMapping/>
  </p:clrMapOvr>
  <p:transition spd="med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344DB-0BBC-4CB5-86D0-0C67EFBAC627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3BB83-7BDB-4E1C-A7D4-B2B62CF954C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08624444"/>
      </p:ext>
    </p:extLst>
  </p:cSld>
  <p:clrMapOvr>
    <a:masterClrMapping/>
  </p:clrMapOvr>
  <p:transition spd="med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0224D-44B1-45A0-A1F1-F69D6C1CA983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16C10-0F75-481E-AFF2-B83D557688D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9605547"/>
      </p:ext>
    </p:extLst>
  </p:cSld>
  <p:clrMapOvr>
    <a:masterClrMapping/>
  </p:clrMapOvr>
  <p:transition spd="med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C7E79-E38D-4502-9921-AC07DC699394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70487-DA9C-4F25-AF91-362629A3E87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04506428"/>
      </p:ext>
    </p:extLst>
  </p:cSld>
  <p:clrMapOvr>
    <a:masterClrMapping/>
  </p:clrMapOvr>
  <p:transition spd="med" advTm="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15E8E-86E4-4057-B1AC-8208C080DC3B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E0058-82F5-44A8-AE05-EB8B3C6FDA1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1164222"/>
      </p:ext>
    </p:extLst>
  </p:cSld>
  <p:clrMapOvr>
    <a:masterClrMapping/>
  </p:clrMapOvr>
  <p:transition spd="med" advTm="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BC6FB-18BE-4E83-A2DC-B0F86F8D6BFD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C8D2C-D670-4AAD-A80A-FC143D52FC5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8641375"/>
      </p:ext>
    </p:extLst>
  </p:cSld>
  <p:clrMapOvr>
    <a:masterClrMapping/>
  </p:clrMapOvr>
  <p:transition spd="med" advTm="3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799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FAC411-614E-4FDD-B6D1-8D1E00D2F161}" type="datetimeFigureOut">
              <a:rPr lang="tr-TR"/>
              <a:pPr>
                <a:defRPr/>
              </a:pPr>
              <a:t>07.07.2021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7CB44C-B79C-42A6-AF3D-92F68CD81DE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Resim" descr="12790125415EsvcSj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7786688" y="6072188"/>
            <a:ext cx="13573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3200">
                <a:solidFill>
                  <a:schemeClr val="bg1"/>
                </a:solidFill>
              </a:rPr>
              <a:t>* * *</a:t>
            </a: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285750" y="214313"/>
            <a:ext cx="1857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ZoneTexte 3"/>
          <p:cNvSpPr txBox="1">
            <a:spLocks noChangeArrowheads="1"/>
          </p:cNvSpPr>
          <p:nvPr/>
        </p:nvSpPr>
        <p:spPr bwMode="auto">
          <a:xfrm>
            <a:off x="2124075" y="2852738"/>
            <a:ext cx="44640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5400" dirty="0" err="1" smtClean="0">
                <a:solidFill>
                  <a:schemeClr val="bg1"/>
                </a:solidFill>
              </a:rPr>
              <a:t>Por</a:t>
            </a:r>
            <a:r>
              <a:rPr lang="fr-FR" sz="5400" dirty="0" smtClean="0">
                <a:solidFill>
                  <a:schemeClr val="bg1"/>
                </a:solidFill>
              </a:rPr>
              <a:t> los </a:t>
            </a:r>
            <a:r>
              <a:rPr lang="fr-FR" sz="5400" dirty="0" err="1" smtClean="0">
                <a:solidFill>
                  <a:schemeClr val="bg1"/>
                </a:solidFill>
              </a:rPr>
              <a:t>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/>
    <p:sndAc>
      <p:stSnd>
        <p:snd r:embed="rId2" name="Free Hugs in Sondrio, Ita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Resim" descr="1228226673CwuupYb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Texte 3"/>
          <p:cNvSpPr txBox="1">
            <a:spLocks noChangeArrowheads="1"/>
          </p:cNvSpPr>
          <p:nvPr/>
        </p:nvSpPr>
        <p:spPr bwMode="auto">
          <a:xfrm>
            <a:off x="2124075" y="2852738"/>
            <a:ext cx="44640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5400" dirty="0" err="1" smtClean="0">
                <a:solidFill>
                  <a:schemeClr val="bg1"/>
                </a:solidFill>
              </a:rPr>
              <a:t>Por</a:t>
            </a:r>
            <a:r>
              <a:rPr lang="fr-FR" sz="5400" dirty="0" smtClean="0">
                <a:solidFill>
                  <a:schemeClr val="bg1"/>
                </a:solidFill>
              </a:rPr>
              <a:t> los </a:t>
            </a:r>
            <a:r>
              <a:rPr lang="fr-FR" sz="5400" dirty="0" err="1" smtClean="0">
                <a:solidFill>
                  <a:schemeClr val="bg1"/>
                </a:solidFill>
              </a:rPr>
              <a:t>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Resim" descr="1229217321FfwNQA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3"/>
          <p:cNvSpPr txBox="1">
            <a:spLocks noChangeArrowheads="1"/>
          </p:cNvSpPr>
          <p:nvPr/>
        </p:nvSpPr>
        <p:spPr bwMode="auto">
          <a:xfrm>
            <a:off x="2124075" y="2852738"/>
            <a:ext cx="44640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5400" dirty="0" err="1" smtClean="0">
                <a:solidFill>
                  <a:schemeClr val="bg1"/>
                </a:solidFill>
              </a:rPr>
              <a:t>Por</a:t>
            </a:r>
            <a:r>
              <a:rPr lang="fr-FR" sz="5400" dirty="0" smtClean="0">
                <a:solidFill>
                  <a:schemeClr val="bg1"/>
                </a:solidFill>
              </a:rPr>
              <a:t> los </a:t>
            </a:r>
            <a:r>
              <a:rPr lang="fr-FR" sz="5400" dirty="0" err="1" smtClean="0">
                <a:solidFill>
                  <a:schemeClr val="bg1"/>
                </a:solidFill>
              </a:rPr>
              <a:t>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Resim" descr="1221687940eQdyTy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Resim" descr="1223942823mRa3Ne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Resim" descr="1226028878RWDDWM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Resim" descr="1226785890AFM9VKM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Resim" descr="1229229204GykM5C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Resim" descr="1229283042TZVhyD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Resim" descr="1230947189jYPKnl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Resim" descr="1231747324JX4hc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Resim" descr="1233315689c3VF45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Resim" descr="1236518773FKnne4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Resim" descr="1239188098YAjyiS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988" y="-188913"/>
            <a:ext cx="9451976" cy="7235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Resim" descr="1241235447zBu8aA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Resim" descr="1243427470nmH5UBu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Resim" descr="1246723792sYNnAN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663" y="-260350"/>
            <a:ext cx="9839326" cy="737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Resim" descr="1250917840iwnhVm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Resim" descr="1251659557kIPqtS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Resim" descr="1252397027xzsuyY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Resim" descr="1252651078ujZKlz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Resim" descr="1253715047HxEA73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Resim" descr="1256698028vXEbk9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Resim" descr="1259909118H1zf6s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Resim" descr="1260198946Dyn7ic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188913"/>
            <a:ext cx="9648826" cy="7235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Resim" descr="1263131632WFrzvy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Resim" descr="1266741115fU7M3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Resim" descr="1268200222wu1v6dM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Resim" descr="1272353224BUnZRHv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92075"/>
            <a:ext cx="9547226" cy="72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Resim" descr="1278342244nkISZQU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188913"/>
            <a:ext cx="9648826" cy="7235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Resim" descr="1279012508yb8542q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Resim" descr="1282805739gzityH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Resim" descr="1283087853ewZ2EY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Resim" descr="1283310551iTlTyW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Resim" descr="1284698314eLJKbSk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Resim" descr="1284800424I7yAI3z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Resim" descr="1285996260vQI3M2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Resim" descr="1289138365aWsmwP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Resim" descr="1289138549jdEYCT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Resim" descr="1292231045ZymXkb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Resim" descr="1292303708uj6vKd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Resim" descr="1297023622mexmsY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Resim" descr="1298621362RPG7dfz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Resim" descr="1310626221TUpPZS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Resim" descr="12467761352giPCZv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Resim" descr="12351523844N5v6X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Resim" descr="1306293739ZwxlGy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Resim" descr="1316614150zFECjQ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Resim" descr="12141952628brUlg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Resim" descr="1312684600tnbWIj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Resim" descr="1292247402vMQnIL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Resim" descr="1293860523qeN63B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Resim" descr="1279012761BqKyKn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Resim" descr="12157427755Cuugpj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Resim" descr="1234365292UzKCEs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Resim" descr="12164986952syCNBz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1475" y="-279400"/>
            <a:ext cx="9886950" cy="741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00063" y="5286375"/>
            <a:ext cx="25003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7200">
                <a:solidFill>
                  <a:srgbClr val="FFFF00"/>
                </a:solidFill>
                <a:latin typeface="VAGRounded BT" pitchFamily="34" charset="0"/>
              </a:rPr>
              <a:t>F I N</a:t>
            </a:r>
          </a:p>
        </p:txBody>
      </p:sp>
      <p:sp>
        <p:nvSpPr>
          <p:cNvPr id="58372" name="ZoneTexte 3"/>
          <p:cNvSpPr txBox="1">
            <a:spLocks noChangeArrowheads="1"/>
          </p:cNvSpPr>
          <p:nvPr/>
        </p:nvSpPr>
        <p:spPr bwMode="auto">
          <a:xfrm>
            <a:off x="8001000" y="6429375"/>
            <a:ext cx="1143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2800">
                <a:solidFill>
                  <a:srgbClr val="FFFF00"/>
                </a:solidFill>
              </a:rPr>
              <a:t>* * *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ur les yeux .. 08 01 2018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Pour les yeux .. 08 01 2018</Template>
  <TotalTime>9</TotalTime>
  <Words>34</Words>
  <Application>Microsoft Office PowerPoint</Application>
  <PresentationFormat>Presentación en pantalla (4:3)</PresentationFormat>
  <Paragraphs>8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2" baseType="lpstr">
      <vt:lpstr>Arial</vt:lpstr>
      <vt:lpstr>Calibri</vt:lpstr>
      <vt:lpstr>VAGRounded BT</vt:lpstr>
      <vt:lpstr>Pour les yeux .. 08 01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2021-07-07T19:46:04Z</dcterms:created>
  <dcterms:modified xsi:type="dcterms:W3CDTF">2021-07-07T19:55:14Z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000800ca72000000000001024120</vt:lpwstr>
  </property>
</Properties>
</file>