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6" r:id="rId2"/>
  </p:sldMasterIdLst>
  <p:sldIdLst>
    <p:sldId id="264" r:id="rId3"/>
    <p:sldId id="299" r:id="rId4"/>
    <p:sldId id="261" r:id="rId5"/>
    <p:sldId id="258" r:id="rId6"/>
    <p:sldId id="262" r:id="rId7"/>
    <p:sldId id="263" r:id="rId8"/>
    <p:sldId id="266" r:id="rId9"/>
    <p:sldId id="267" r:id="rId10"/>
    <p:sldId id="288" r:id="rId11"/>
    <p:sldId id="270" r:id="rId12"/>
    <p:sldId id="269" r:id="rId13"/>
    <p:sldId id="272" r:id="rId14"/>
    <p:sldId id="274" r:id="rId15"/>
    <p:sldId id="257" r:id="rId16"/>
    <p:sldId id="277" r:id="rId17"/>
    <p:sldId id="278" r:id="rId18"/>
    <p:sldId id="286" r:id="rId19"/>
    <p:sldId id="311" r:id="rId20"/>
    <p:sldId id="268" r:id="rId21"/>
    <p:sldId id="285" r:id="rId22"/>
    <p:sldId id="273" r:id="rId23"/>
    <p:sldId id="280" r:id="rId24"/>
    <p:sldId id="281" r:id="rId25"/>
    <p:sldId id="310" r:id="rId26"/>
    <p:sldId id="283" r:id="rId27"/>
    <p:sldId id="287" r:id="rId28"/>
    <p:sldId id="289" r:id="rId29"/>
    <p:sldId id="292" r:id="rId30"/>
    <p:sldId id="290" r:id="rId31"/>
    <p:sldId id="293" r:id="rId32"/>
    <p:sldId id="279" r:id="rId33"/>
    <p:sldId id="296" r:id="rId34"/>
    <p:sldId id="316" r:id="rId35"/>
    <p:sldId id="297" r:id="rId36"/>
    <p:sldId id="302" r:id="rId37"/>
    <p:sldId id="309" r:id="rId38"/>
    <p:sldId id="314" r:id="rId39"/>
    <p:sldId id="304" r:id="rId40"/>
    <p:sldId id="317" r:id="rId41"/>
    <p:sldId id="318" r:id="rId42"/>
    <p:sldId id="305" r:id="rId43"/>
    <p:sldId id="319" r:id="rId44"/>
  </p:sldIdLst>
  <p:sldSz cx="9144000" cy="6858000" type="screen4x3"/>
  <p:notesSz cx="6858000" cy="9144000"/>
  <p:defaultTextStyle>
    <a:defPPr>
      <a:defRPr lang="hu-H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L/ug8lby6qJ8Vne/0iGUw==" hashData="2baWYBIL1jzVaAUcBIZyf157r2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5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0BFA3-8F3C-4CC4-8434-007E3EDB9D27}" type="datetimeFigureOut">
              <a:rPr lang="hu-HU"/>
              <a:pPr>
                <a:defRPr/>
              </a:pPr>
              <a:t>2019.10.13.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C3F91-20E5-4FA5-B8D6-FFE75A46BFD1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28878035"/>
      </p:ext>
    </p:extLst>
  </p:cSld>
  <p:clrMapOvr>
    <a:masterClrMapping/>
  </p:clrMapOvr>
  <p:transition spd="slow"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D8AEB-C36B-4EFD-B79B-7C88EF50006B}" type="datetimeFigureOut">
              <a:rPr lang="hu-HU"/>
              <a:pPr>
                <a:defRPr/>
              </a:pPr>
              <a:t>2019.10.13.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886E0-3EAE-4E16-A61A-D832F48EBF17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24185257"/>
      </p:ext>
    </p:extLst>
  </p:cSld>
  <p:clrMapOvr>
    <a:masterClrMapping/>
  </p:clrMapOvr>
  <p:transition spd="slow"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21264-16AF-473B-9652-8B667E9DDE1F}" type="datetimeFigureOut">
              <a:rPr lang="hu-HU"/>
              <a:pPr>
                <a:defRPr/>
              </a:pPr>
              <a:t>2019.10.13.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18F846-795A-4D3C-9ED7-5C618549E786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12846994"/>
      </p:ext>
    </p:extLst>
  </p:cSld>
  <p:clrMapOvr>
    <a:masterClrMapping/>
  </p:clrMapOvr>
  <p:transition spd="slow"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645F9-6D33-4E6B-B485-6607A79D330A}" type="datetimeFigureOut">
              <a:rPr lang="hu-HU"/>
              <a:pPr>
                <a:defRPr/>
              </a:pPr>
              <a:t>2019.10.13.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1ADE9A-D499-478C-B710-C36FEB335FD0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55866260"/>
      </p:ext>
    </p:extLst>
  </p:cSld>
  <p:clrMapOvr>
    <a:masterClrMapping/>
  </p:clrMapOvr>
  <p:transition spd="slow"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4CBE0-D5F8-4BDD-ACE8-2A6933A2C61B}" type="datetimeFigureOut">
              <a:rPr lang="hu-HU"/>
              <a:pPr>
                <a:defRPr/>
              </a:pPr>
              <a:t>2019.10.13.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2AE4F5-BA48-435B-95F9-64CC5C225D20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75538025"/>
      </p:ext>
    </p:extLst>
  </p:cSld>
  <p:clrMapOvr>
    <a:masterClrMapping/>
  </p:clrMapOvr>
  <p:transition spd="slow"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FD53A-6F0C-4557-BB4D-0BE2838010FF}" type="datetimeFigureOut">
              <a:rPr lang="hu-HU"/>
              <a:pPr>
                <a:defRPr/>
              </a:pPr>
              <a:t>2019.10.13.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9B8087-096A-4BF1-9160-468B7BB0CB09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62167686"/>
      </p:ext>
    </p:extLst>
  </p:cSld>
  <p:clrMapOvr>
    <a:masterClrMapping/>
  </p:clrMapOvr>
  <p:transition spd="slow"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31D2B-A23F-4B78-B8E3-80FF2E5E00A7}" type="datetimeFigureOut">
              <a:rPr lang="hu-HU"/>
              <a:pPr>
                <a:defRPr/>
              </a:pPr>
              <a:t>2019.10.13.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8BB031-6345-45B1-A8A4-40DE2A3ABE98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88228643"/>
      </p:ext>
    </p:extLst>
  </p:cSld>
  <p:clrMapOvr>
    <a:masterClrMapping/>
  </p:clrMapOvr>
  <p:transition spd="slow"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D8832-F8C2-41AF-AE51-15EC7367BF45}" type="datetimeFigureOut">
              <a:rPr lang="hu-HU"/>
              <a:pPr>
                <a:defRPr/>
              </a:pPr>
              <a:t>2019.10.13.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E38E05-9838-4F18-94BD-C200AE63E628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3658945"/>
      </p:ext>
    </p:extLst>
  </p:cSld>
  <p:clrMapOvr>
    <a:masterClrMapping/>
  </p:clrMapOvr>
  <p:transition spd="slow"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ADC26-D862-4438-9592-94A5C6B1B2AC}" type="datetimeFigureOut">
              <a:rPr lang="hu-HU"/>
              <a:pPr>
                <a:defRPr/>
              </a:pPr>
              <a:t>2019.10.13.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CA1660-0BF4-4F00-A152-64AAEB89698D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87983393"/>
      </p:ext>
    </p:extLst>
  </p:cSld>
  <p:clrMapOvr>
    <a:masterClrMapping/>
  </p:clrMapOvr>
  <p:transition spd="slow"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CA6E1-F5C7-40DC-B978-8840DB2BDC15}" type="datetimeFigureOut">
              <a:rPr lang="hu-HU"/>
              <a:pPr>
                <a:defRPr/>
              </a:pPr>
              <a:t>2019.10.13.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E1BFFD-EF90-4952-AAF1-8053A3819426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1651719"/>
      </p:ext>
    </p:extLst>
  </p:cSld>
  <p:clrMapOvr>
    <a:masterClrMapping/>
  </p:clrMapOvr>
  <p:transition spd="slow"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5409F-08F0-4CF7-84A8-C5530DF04ADD}" type="datetimeFigureOut">
              <a:rPr lang="hu-HU"/>
              <a:pPr>
                <a:defRPr/>
              </a:pPr>
              <a:t>2019.10.13.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CC1347-1717-4E9F-BA1C-8CAFC385E0AC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67180203"/>
      </p:ext>
    </p:extLst>
  </p:cSld>
  <p:clrMapOvr>
    <a:masterClrMapping/>
  </p:clrMapOvr>
  <p:transition spd="slow"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928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0CC34F5-2B76-4193-82E5-BF680CB798F9}" type="datetimeFigureOut">
              <a:rPr lang="hu-HU"/>
              <a:pPr>
                <a:defRPr/>
              </a:pPr>
              <a:t>2019.10.13.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1C759DA9-B06C-499B-AEB3-0AB33A799926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ransition spd="slow" advTm="4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" descr="1214565803zYpQN9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7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2745221" y="4581128"/>
            <a:ext cx="3653564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7200" b="1" dirty="0" smtClean="0">
                <a:ln w="18000">
                  <a:noFill/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  <a:cs typeface="+mn-cs"/>
              </a:rPr>
              <a:t>Polynesia</a:t>
            </a:r>
            <a:endParaRPr lang="hu-HU" sz="7200" b="1" dirty="0">
              <a:ln w="18000">
                <a:noFill/>
                <a:prstDash val="solid"/>
                <a:miter lim="800000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Papyrus" pitchFamily="66" charset="0"/>
              <a:cs typeface="+mn-cs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261938" y="6237288"/>
            <a:ext cx="8620125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400" b="1" dirty="0">
                <a:ln w="18000">
                  <a:noFill/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  <a:cs typeface="+mn-cs"/>
              </a:rPr>
              <a:t>Bora Bora, Huahine, Maupiti, Moorea, Raiatea, Tahaa, Tahiti</a:t>
            </a:r>
          </a:p>
        </p:txBody>
      </p:sp>
    </p:spTree>
  </p:cSld>
  <p:clrMapOvr>
    <a:masterClrMapping/>
  </p:clrMapOvr>
  <p:transition spd="slow" advTm="8000">
    <p:diamond/>
    <p:sndAc>
      <p:stSnd>
        <p:snd r:embed="rId2" name="Ray Conniff - La 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Cook-szigetek,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2011-04-09 16h48_55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2011-04-09 16h46_41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54691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1"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1" descr="1211330523StKIMR5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1" descr="12517453015afaq1z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6400"/>
            <a:ext cx="9144000" cy="60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12826348953pdAKaS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4"/>
          <a:stretch>
            <a:fillRect/>
          </a:stretch>
        </p:blipFill>
        <p:spPr bwMode="auto">
          <a:xfrm>
            <a:off x="0" y="85725"/>
            <a:ext cx="9144000" cy="665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Bora19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Bora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6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Bora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6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Bora3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Bora5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2011-04-09 16h45_43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"/>
          <a:stretch>
            <a:fillRect/>
          </a:stretch>
        </p:blipFill>
        <p:spPr bwMode="auto">
          <a:xfrm>
            <a:off x="0" y="379413"/>
            <a:ext cx="9144000" cy="612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Bora8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Bora9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Bora17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Naplemente,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A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Bora16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Bora4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Bora11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Bora12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Naplemente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Bora14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Bora18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Bora20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Bora24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Bora21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Bora25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1" descr="Bora10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2" descr="Bora29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palm-tree-grove-and-bougainvillea-rangiroa-atoll-french-polynesia_1024x768_27088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Bora_Bora_French_Polynesia3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8661400" y="6524625"/>
            <a:ext cx="482600" cy="3333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u-HU" dirty="0"/>
          </a:p>
        </p:txBody>
      </p:sp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2" descr="JBA_3722Nuku Hiva, French Polynesi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1" descr="Moorea-szigete,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5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Palau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1" descr="Manihi,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polynesian-dancers-bora-bora-french-polynesia+1152_12705904113-tpfil02aw-3435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Rangiroa,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1" descr="MikclfuXN3t2f3Tekm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9450"/>
            <a:ext cx="9144000" cy="549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2825368" y="0"/>
            <a:ext cx="3493264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400" b="1" dirty="0">
                <a:ln w="18000">
                  <a:noFill/>
                  <a:prstDash val="solid"/>
                  <a:miter lim="800000"/>
                </a:ln>
                <a:solidFill>
                  <a:srgbClr val="33CCCC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  <a:cs typeface="+mn-cs"/>
              </a:rPr>
              <a:t>Bon Voyage!</a:t>
            </a:r>
          </a:p>
        </p:txBody>
      </p:sp>
      <p:sp>
        <p:nvSpPr>
          <p:cNvPr id="8" name="Téglalap 7"/>
          <p:cNvSpPr/>
          <p:nvPr/>
        </p:nvSpPr>
        <p:spPr>
          <a:xfrm>
            <a:off x="3896976" y="1988840"/>
            <a:ext cx="1350050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000" b="1" dirty="0">
                <a:ln w="18000">
                  <a:noFill/>
                  <a:prstDash val="solid"/>
                  <a:miter lim="800000"/>
                </a:ln>
                <a:solidFill>
                  <a:srgbClr val="33CCCC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  <a:cs typeface="+mn-cs"/>
              </a:rPr>
              <a:t>Judy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lyness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polynessia</Template>
  <TotalTime>2</TotalTime>
  <Words>35</Words>
  <Application>Microsoft Office PowerPoint</Application>
  <PresentationFormat>Presentación en pantalla (4:3)</PresentationFormat>
  <Paragraphs>6</Paragraphs>
  <Slides>42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9" baseType="lpstr">
      <vt:lpstr>Calibri</vt:lpstr>
      <vt:lpstr>Arial</vt:lpstr>
      <vt:lpstr>Calibri Light</vt:lpstr>
      <vt:lpstr>Papyrus</vt:lpstr>
      <vt:lpstr>Berlin Sans FB</vt:lpstr>
      <vt:lpstr>polynessia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2019-10-13T19:17:40Z</dcterms:created>
  <dcterms:modified xsi:type="dcterms:W3CDTF">2019-10-13T19:19:50Z</dcterms:modified>
</cp:coreProperties>
</file>