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2" r:id="rId2"/>
  </p:sldMasterIdLst>
  <p:notesMasterIdLst>
    <p:notesMasterId r:id="rId24"/>
  </p:notesMasterIdLst>
  <p:sldIdLst>
    <p:sldId id="318" r:id="rId3"/>
    <p:sldId id="321" r:id="rId4"/>
    <p:sldId id="308" r:id="rId5"/>
    <p:sldId id="330" r:id="rId6"/>
    <p:sldId id="338" r:id="rId7"/>
    <p:sldId id="333" r:id="rId8"/>
    <p:sldId id="304" r:id="rId9"/>
    <p:sldId id="325" r:id="rId10"/>
    <p:sldId id="320" r:id="rId11"/>
    <p:sldId id="280" r:id="rId12"/>
    <p:sldId id="268" r:id="rId13"/>
    <p:sldId id="269" r:id="rId14"/>
    <p:sldId id="311" r:id="rId15"/>
    <p:sldId id="313" r:id="rId16"/>
    <p:sldId id="317" r:id="rId17"/>
    <p:sldId id="340" r:id="rId18"/>
    <p:sldId id="309" r:id="rId19"/>
    <p:sldId id="334" r:id="rId20"/>
    <p:sldId id="303" r:id="rId21"/>
    <p:sldId id="279" r:id="rId22"/>
    <p:sldId id="341" r:id="rId2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3gfedYsRRBWmdWMG55P9A==" hashData="KZSpVSgZpGlk4YvK60PjZXkOfU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FFFF"/>
    <a:srgbClr val="FF5050"/>
    <a:srgbClr val="0000FF"/>
    <a:srgbClr val="D4F4FE"/>
    <a:srgbClr val="B6CAF2"/>
    <a:srgbClr val="0000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545" autoAdjust="0"/>
    <p:restoredTop sz="94660"/>
  </p:normalViewPr>
  <p:slideViewPr>
    <p:cSldViewPr>
      <p:cViewPr>
        <p:scale>
          <a:sx n="75" d="100"/>
          <a:sy n="75" d="100"/>
        </p:scale>
        <p:origin x="-84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Click to edit Master text styles</a:t>
            </a:r>
          </a:p>
          <a:p>
            <a:pPr lvl="1"/>
            <a:r>
              <a:rPr lang="nl-NL" noProof="0" smtClean="0"/>
              <a:t>Second level</a:t>
            </a:r>
          </a:p>
          <a:p>
            <a:pPr lvl="2"/>
            <a:r>
              <a:rPr lang="nl-NL" noProof="0" smtClean="0"/>
              <a:t>Third level</a:t>
            </a:r>
          </a:p>
          <a:p>
            <a:pPr lvl="3"/>
            <a:r>
              <a:rPr lang="nl-NL" noProof="0" smtClean="0"/>
              <a:t>Fourth level</a:t>
            </a:r>
          </a:p>
          <a:p>
            <a:pPr lvl="4"/>
            <a:r>
              <a:rPr lang="nl-NL" noProof="0" smtClean="0"/>
              <a:t>Fifth level</a:t>
            </a:r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51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7A7773D-0DAF-40AA-9088-DDDCEE22513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14460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0648B9-B9C8-4527-B34A-CE849BE4DE80}" type="slidenum">
              <a:rPr lang="nl-NL" smtClean="0"/>
              <a:pPr eaLnBrk="1" hangingPunct="1"/>
              <a:t>3</a:t>
            </a:fld>
            <a:endParaRPr lang="nl-NL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205C86-E5AF-47A9-A045-A9B0E7B9EBD2}" type="slidenum">
              <a:rPr lang="nl-NL" smtClean="0"/>
              <a:pPr eaLnBrk="1" hangingPunct="1"/>
              <a:t>7</a:t>
            </a:fld>
            <a:endParaRPr lang="nl-NL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E95AD44-A77C-40BC-9BAA-0D2A739BC819}" type="slidenum">
              <a:rPr lang="nl-NL" smtClean="0"/>
              <a:pPr eaLnBrk="1" hangingPunct="1"/>
              <a:t>10</a:t>
            </a:fld>
            <a:endParaRPr lang="nl-NL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0622D51-222A-4ED8-BA45-8DECD0A7C21F}" type="slidenum">
              <a:rPr lang="nl-NL" smtClean="0"/>
              <a:pPr eaLnBrk="1" hangingPunct="1"/>
              <a:t>11</a:t>
            </a:fld>
            <a:endParaRPr lang="nl-NL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2F2722C-6B6F-4E50-A45E-0E2D0F134F72}" type="slidenum">
              <a:rPr lang="nl-NL" smtClean="0"/>
              <a:pPr eaLnBrk="1" hangingPunct="1"/>
              <a:t>12</a:t>
            </a:fld>
            <a:endParaRPr lang="nl-NL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6FA4542-A059-42BB-8A6A-8D19E0AEDF28}" type="slidenum">
              <a:rPr lang="nl-NL" smtClean="0"/>
              <a:pPr eaLnBrk="1" hangingPunct="1"/>
              <a:t>13</a:t>
            </a:fld>
            <a:endParaRPr lang="nl-N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83B19BD-FA5E-4FEA-931D-E7D3120C46CD}" type="slidenum">
              <a:rPr lang="nl-NL" smtClean="0"/>
              <a:pPr eaLnBrk="1" hangingPunct="1"/>
              <a:t>17</a:t>
            </a:fld>
            <a:endParaRPr lang="nl-NL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494475-6BE8-42EC-AF5B-878322D00BB4}" type="slidenum">
              <a:rPr lang="nl-NL" smtClean="0"/>
              <a:pPr eaLnBrk="1" hangingPunct="1"/>
              <a:t>19</a:t>
            </a:fld>
            <a:endParaRPr lang="nl-NL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650107-456B-46F3-A09D-BB6E3CAFA7F3}" type="slidenum">
              <a:rPr lang="nl-NL" smtClean="0"/>
              <a:pPr eaLnBrk="1" hangingPunct="1"/>
              <a:t>20</a:t>
            </a:fld>
            <a:endParaRPr lang="nl-NL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AB2FC-37E2-4746-A882-C320F26445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759913"/>
      </p:ext>
    </p:extLst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0D978-9ADC-407A-A3CD-7EE37142EF8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34958"/>
      </p:ext>
    </p:extLst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0CD3C-7858-4E56-8CEF-E7C1426B08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773350"/>
      </p:ext>
    </p:extLst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529CA-CE6D-4413-B76D-0E08C39F4E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18055"/>
      </p:ext>
    </p:extLst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EF37B-5BA4-427C-B96A-438021CE22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538779"/>
      </p:ext>
    </p:extLst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10122-2A3D-4D03-83D0-252BE8D3F0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75414"/>
      </p:ext>
    </p:extLst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047B6-1533-46C9-BF1D-E1C68BA2FD1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924002"/>
      </p:ext>
    </p:extLst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97884-816D-4E15-B560-A320F36BCEA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95250"/>
      </p:ext>
    </p:extLst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1EE01-CD69-4851-B0AC-CC895628907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519741"/>
      </p:ext>
    </p:extLst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4985A-7595-42EB-8817-C783F15BA2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423319"/>
      </p:ext>
    </p:extLst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1A380-0C5A-4705-AB15-86F54CD217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149125"/>
      </p:ext>
    </p:extLst>
  </p:cSld>
  <p:clrMapOvr>
    <a:masterClrMapping/>
  </p:clrMapOvr>
  <p:transition spd="slow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06FC3-9AAB-49D9-BE1C-E9749024C13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891846"/>
      </p:ext>
    </p:extLst>
  </p:cSld>
  <p:clrMapOvr>
    <a:masterClrMapping/>
  </p:clrMapOvr>
  <p:transition spd="slow" advTm="7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37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D43E01D4-E5BD-4A5A-912B-3BC76A7E89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</p:sldLayoutIdLst>
  <p:transition spd="slow" advTm="7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Dia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1090989" y="4929197"/>
            <a:ext cx="696203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lephant" pitchFamily="18" charset="0"/>
              </a:rPr>
              <a:t>POLO NORTE</a:t>
            </a:r>
            <a:endParaRPr lang="nl-NL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Elephant" pitchFamily="18" charset="0"/>
            </a:endParaRPr>
          </a:p>
        </p:txBody>
      </p:sp>
      <p:pic>
        <p:nvPicPr>
          <p:cNvPr id="4" name="lion3967.wav">
            <a:hlinkClick r:id="" action="ppaction://media"/>
          </p:cNvPr>
          <p:cNvPicPr>
            <a:picLocks noRot="1" noChangeAspect="1"/>
          </p:cNvPicPr>
          <p:nvPr>
            <a:wavAudioFile r:embed="rId1" name="lional richie - You Are So Beautiful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1"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Di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Afbeelding 2" descr="Dia21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galerie-membre,antarctique,manchots-papous-01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396413" cy="7046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Dia16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Di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Dia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animaux_99792_jpg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Dia7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Dia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animaux_99864_jpg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14-Iceberg_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15-Iceberg_4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animaux_99912_jpg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2" descr="Di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Dia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Winter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Image20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Di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9858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animaux_99778_jpg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animaux_99807_jpg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hthoek 2"/>
          <p:cNvSpPr/>
          <p:nvPr/>
        </p:nvSpPr>
        <p:spPr>
          <a:xfrm>
            <a:off x="5072066" y="5429263"/>
            <a:ext cx="364333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nl-NL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lephant" pitchFamily="18" charset="0"/>
              </a:rPr>
              <a:t>The End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LO NORTE">
  <a:themeElements>
    <a:clrScheme name="Nuage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Nuag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age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age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POLO NORTE</Template>
  <TotalTime>0</TotalTime>
  <Words>29</Words>
  <Application>Microsoft Office PowerPoint</Application>
  <PresentationFormat>Presentación en pantalla (4:3)</PresentationFormat>
  <Paragraphs>13</Paragraphs>
  <Slides>21</Slides>
  <Notes>9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POLO NORTE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2021-11-09T11:23:11Z</dcterms:created>
  <dcterms:modified xsi:type="dcterms:W3CDTF">2021-11-09T11:23:44Z</dcterms:modified>
</cp:coreProperties>
</file>