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0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3" r:id="rId48"/>
    <p:sldId id="304" r:id="rId49"/>
    <p:sldId id="305" r:id="rId50"/>
    <p:sldId id="301" r:id="rId51"/>
    <p:sldId id="302" r:id="rId52"/>
    <p:sldId id="306" r:id="rId5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vqPquWfXoVDLiOQjXnlEA==" hashData="2Z8ntjwlqCuweGn2ZwHrY6uk3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BCB49-3374-45C6-91D5-66478E5AD38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36945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56B51-7F73-4EE2-8FE9-CFF1DC108B2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3587688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94A14-01FF-419C-B16E-1A8C3F5C930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5691079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19921-ACBF-4D55-8E11-F2C015B8B76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5447388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05D1C-F537-4A3D-AF68-92FC907F922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2080410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9AF27-40C3-45D5-BF47-447BE25C066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9622454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001A5-FC6B-4EFE-94BD-A6C2B300B30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8917511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EF5EE-9CFF-4169-B349-6D751CE2E59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0011642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23CDA-5FFE-4394-AA48-4B8945ACB60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31534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9FD5E-8ED8-4DE8-903D-CD8208AA0B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9722982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F195B-A87B-4FC1-BEFD-6DBE43A0F1B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5852296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1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7E2B00A-F5B5-40C1-B7FE-021C7315CBC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540px-Coat_of_arms_of_Ton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2349500"/>
            <a:ext cx="3622675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800px-Flag_of_Tong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4679950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tonga ma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13100"/>
            <a:ext cx="4679950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7"/>
          <p:cNvSpPr>
            <a:spLocks noGrp="1" noChangeArrowheads="1"/>
          </p:cNvSpPr>
          <p:nvPr>
            <p:ph type="title"/>
          </p:nvPr>
        </p:nvSpPr>
        <p:spPr>
          <a:xfrm>
            <a:off x="4859338" y="692150"/>
            <a:ext cx="4284662" cy="1143000"/>
          </a:xfrm>
        </p:spPr>
        <p:txBody>
          <a:bodyPr/>
          <a:lstStyle/>
          <a:p>
            <a:pPr eaLnBrk="1" hangingPunct="1"/>
            <a:r>
              <a:rPr lang="pl-PL" sz="6000" smtClean="0">
                <a:solidFill>
                  <a:schemeClr val="accent1"/>
                </a:solidFill>
              </a:rPr>
              <a:t>TONGA</a:t>
            </a:r>
          </a:p>
        </p:txBody>
      </p:sp>
    </p:spTree>
  </p:cSld>
  <p:clrMapOvr>
    <a:masterClrMapping/>
  </p:clrMapOvr>
  <p:transition advTm="6000">
    <p:sndAc>
      <p:stSnd>
        <p:snd r:embed="rId2" name="Basil Henriques - Moonglow And Theme From Picn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SCF0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view of neiaf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203575" y="6515100"/>
            <a:ext cx="15843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Naku’alofa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800px-Parliament_Nuku'alo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6985000" y="6521450"/>
            <a:ext cx="2159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Parliament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F00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hurches are the biggest buildings in these is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7451725" y="6515100"/>
            <a:ext cx="16922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Church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Beach at Billys place, Haapa'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aptain Cook resort in Uole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6472238" y="6521450"/>
            <a:ext cx="2671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Captain Cook resort in Uoleva</a:t>
            </a:r>
            <a:endParaRPr lang="pl-P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oconut_Palms_Taunga_Island_Vava'u_Island_Group_Ton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F02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F02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SCF0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F02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F0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each is everywh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SCF0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SCF0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SCF0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SCF0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17_17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SCF0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coral reef protects the islands from the w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41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SCF01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SCF02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Basil Henriques - Moonglow And Theme From Picnic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DSCF0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SCF0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coral under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5940425" y="6453188"/>
            <a:ext cx="3203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Under water corals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Harbour 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the royal familys palace tongatapu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esigns in Haapa'i gr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5219700" y="6521450"/>
            <a:ext cx="36004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The graves in the cemetery are colorful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Graves in Tonga are full of colo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Paw paw tree (papay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0"/>
            <a:ext cx="5749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5"/>
          <p:cNvSpPr txBox="1">
            <a:spLocks noChangeArrowheads="1"/>
          </p:cNvSpPr>
          <p:nvPr/>
        </p:nvSpPr>
        <p:spPr bwMode="auto">
          <a:xfrm>
            <a:off x="7524750" y="6154738"/>
            <a:ext cx="16192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Paw paw (papaya)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Pineapple 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6" descr="Banan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7"/>
          <p:cNvSpPr txBox="1">
            <a:spLocks noChangeArrowheads="1"/>
          </p:cNvSpPr>
          <p:nvPr/>
        </p:nvSpPr>
        <p:spPr bwMode="auto">
          <a:xfrm>
            <a:off x="7812088" y="6515100"/>
            <a:ext cx="13319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/>
              <a:t>Pineapple </a:t>
            </a:r>
          </a:p>
        </p:txBody>
      </p:sp>
      <p:sp>
        <p:nvSpPr>
          <p:cNvPr id="36869" name="Text Box 8"/>
          <p:cNvSpPr txBox="1">
            <a:spLocks noChangeArrowheads="1"/>
          </p:cNvSpPr>
          <p:nvPr/>
        </p:nvSpPr>
        <p:spPr bwMode="auto">
          <a:xfrm>
            <a:off x="3779838" y="6442075"/>
            <a:ext cx="12239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/>
              <a:t>Bananas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5"/>
          <p:cNvSpPr txBox="1">
            <a:spLocks noChangeArrowheads="1"/>
          </p:cNvSpPr>
          <p:nvPr/>
        </p:nvSpPr>
        <p:spPr bwMode="auto">
          <a:xfrm>
            <a:off x="7740650" y="6442075"/>
            <a:ext cx="10080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/>
              <a:t>Ananas</a:t>
            </a:r>
          </a:p>
        </p:txBody>
      </p:sp>
      <p:pic>
        <p:nvPicPr>
          <p:cNvPr id="37891" name="Picture 6" descr="flowers of Ton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Matamaka 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Matamaka 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Te_Au_O_Tonga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Tongan Dancer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SCF0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SCF0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SCF01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DSCF02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6" descr="DSCF01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 Box 7"/>
          <p:cNvSpPr txBox="1">
            <a:spLocks noChangeArrowheads="1"/>
          </p:cNvSpPr>
          <p:nvPr/>
        </p:nvSpPr>
        <p:spPr bwMode="auto">
          <a:xfrm>
            <a:off x="7596188" y="6381750"/>
            <a:ext cx="15478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Wieloryb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eua-lookou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Euaka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still in Uole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SCF00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DSCF02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11188" y="333375"/>
            <a:ext cx="7772400" cy="1470025"/>
          </a:xfrm>
        </p:spPr>
        <p:txBody>
          <a:bodyPr/>
          <a:lstStyle/>
          <a:p>
            <a:pPr eaLnBrk="1" hangingPunct="1"/>
            <a:r>
              <a:rPr lang="pl-PL" sz="5400" smtClean="0">
                <a:solidFill>
                  <a:schemeClr val="bg1"/>
                </a:solidFill>
                <a:latin typeface="Monotype Corsiva" pitchFamily="66" charset="0"/>
              </a:rPr>
              <a:t>E N D</a:t>
            </a:r>
          </a:p>
        </p:txBody>
      </p:sp>
      <p:sp>
        <p:nvSpPr>
          <p:cNvPr id="5222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227763" y="5661025"/>
            <a:ext cx="2916237" cy="9080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AU" sz="1600" smtClean="0"/>
              <a:t> </a:t>
            </a:r>
            <a:r>
              <a:rPr lang="en-AU" sz="1600" smtClean="0">
                <a:solidFill>
                  <a:schemeClr val="bg1"/>
                </a:solidFill>
              </a:rPr>
              <a:t>Author : kangur06</a:t>
            </a:r>
          </a:p>
          <a:p>
            <a:pPr eaLnBrk="1" hangingPunct="1">
              <a:lnSpc>
                <a:spcPct val="80000"/>
              </a:lnSpc>
            </a:pPr>
            <a:r>
              <a:rPr lang="en-AU" sz="1600" smtClean="0">
                <a:solidFill>
                  <a:schemeClr val="bg1"/>
                </a:solidFill>
              </a:rPr>
              <a:t>Images from the Internet </a:t>
            </a:r>
          </a:p>
          <a:p>
            <a:pPr eaLnBrk="1" hangingPunct="1">
              <a:lnSpc>
                <a:spcPct val="80000"/>
              </a:lnSpc>
            </a:pPr>
            <a:r>
              <a:rPr lang="en-AU" sz="1600" smtClean="0">
                <a:solidFill>
                  <a:schemeClr val="bg1"/>
                </a:solidFill>
              </a:rPr>
              <a:t>Music of Oceania</a:t>
            </a:r>
            <a:endParaRPr lang="pl-PL" sz="1600" smtClean="0">
              <a:solidFill>
                <a:schemeClr val="bg1"/>
              </a:solidFill>
            </a:endParaRPr>
          </a:p>
        </p:txBody>
      </p:sp>
      <p:sp>
        <p:nvSpPr>
          <p:cNvPr id="52229" name="Rectangle 1"/>
          <p:cNvSpPr>
            <a:spLocks noChangeArrowheads="1"/>
          </p:cNvSpPr>
          <p:nvPr/>
        </p:nvSpPr>
        <p:spPr bwMode="auto">
          <a:xfrm>
            <a:off x="179388" y="5445125"/>
            <a:ext cx="31496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Term of Use : </a:t>
            </a:r>
          </a:p>
          <a:p>
            <a:r>
              <a:rPr lang="en-US">
                <a:solidFill>
                  <a:schemeClr val="bg1"/>
                </a:solidFill>
              </a:rPr>
              <a:t>This PPS is for personnal use only</a:t>
            </a:r>
          </a:p>
          <a:p>
            <a:r>
              <a:rPr lang="en-US">
                <a:solidFill>
                  <a:schemeClr val="bg1"/>
                </a:solidFill>
              </a:rPr>
              <a:t>You are not allowed to add </a:t>
            </a:r>
          </a:p>
          <a:p>
            <a:r>
              <a:rPr lang="en-US">
                <a:solidFill>
                  <a:schemeClr val="bg1"/>
                </a:solidFill>
              </a:rPr>
              <a:t>any kind of advertising inside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linésie - Tonga - Kangur06 .. 24 03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Polinésie - Tonga - Kangur06 .. 24 03 2020</Template>
  <TotalTime>1</TotalTime>
  <Words>68</Words>
  <Application>Microsoft Office PowerPoint</Application>
  <PresentationFormat>Presentación en pantalla (4:3)</PresentationFormat>
  <Paragraphs>22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Times New Roman</vt:lpstr>
      <vt:lpstr>Arial</vt:lpstr>
      <vt:lpstr>Calibri</vt:lpstr>
      <vt:lpstr>Monotype Corsiva</vt:lpstr>
      <vt:lpstr>Polinésie - Tonga - Kangur06 .. 24 03 2020</vt:lpstr>
      <vt:lpstr>Diseño predeterminado</vt:lpstr>
      <vt:lpstr>TONGA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 N D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TONGA</dc:title>
  <dc:creator>Jose Luis</dc:creator>
  <cp:lastModifiedBy>Jose Luis</cp:lastModifiedBy>
  <cp:revision>2</cp:revision>
  <dcterms:created xsi:type="dcterms:W3CDTF">2020-08-07T11:15:04Z</dcterms:created>
  <dcterms:modified xsi:type="dcterms:W3CDTF">2020-08-07T11:16:34Z</dcterms:modified>
</cp:coreProperties>
</file>