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5" r:id="rId1"/>
    <p:sldMasterId id="2147483667" r:id="rId2"/>
  </p:sldMasterIdLst>
  <p:sldIdLst>
    <p:sldId id="256" r:id="rId3"/>
    <p:sldId id="259" r:id="rId4"/>
    <p:sldId id="258" r:id="rId5"/>
    <p:sldId id="257" r:id="rId6"/>
    <p:sldId id="260" r:id="rId7"/>
    <p:sldId id="261" r:id="rId8"/>
    <p:sldId id="262" r:id="rId9"/>
    <p:sldId id="263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65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ivaldi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ivaldi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ivaldi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ivaldi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ivaldi" pitchFamily="66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ivaldi" pitchFamily="66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ivaldi" pitchFamily="66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ivaldi" pitchFamily="66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ivaldi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d+oMrtcN2eznieO7DgbAg" hashData="0uYrzdPDKY76hSlLb/CgA9dLig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Group 2"/>
          <p:cNvGrpSpPr>
            <a:grpSpLocks/>
          </p:cNvGrpSpPr>
          <p:nvPr/>
        </p:nvGrpSpPr>
        <p:grpSpPr bwMode="auto">
          <a:xfrm>
            <a:off x="0" y="0"/>
            <a:ext cx="9148763" cy="6851650"/>
            <a:chOff x="1" y="0"/>
            <a:chExt cx="5763" cy="4316"/>
          </a:xfrm>
        </p:grpSpPr>
        <p:sp>
          <p:nvSpPr>
            <p:cNvPr id="13315" name="Freeform 3"/>
            <p:cNvSpPr>
              <a:spLocks/>
            </p:cNvSpPr>
            <p:nvPr/>
          </p:nvSpPr>
          <p:spPr bwMode="hidden">
            <a:xfrm>
              <a:off x="5045" y="2626"/>
              <a:ext cx="719" cy="1690"/>
            </a:xfrm>
            <a:custGeom>
              <a:avLst/>
              <a:gdLst/>
              <a:ahLst/>
              <a:cxnLst>
                <a:cxn ang="0">
                  <a:pos x="717" y="72"/>
                </a:cxn>
                <a:cxn ang="0">
                  <a:pos x="717" y="0"/>
                </a:cxn>
                <a:cxn ang="0">
                  <a:pos x="699" y="101"/>
                </a:cxn>
                <a:cxn ang="0">
                  <a:pos x="675" y="209"/>
                </a:cxn>
                <a:cxn ang="0">
                  <a:pos x="627" y="389"/>
                </a:cxn>
                <a:cxn ang="0">
                  <a:pos x="574" y="569"/>
                </a:cxn>
                <a:cxn ang="0">
                  <a:pos x="502" y="749"/>
                </a:cxn>
                <a:cxn ang="0">
                  <a:pos x="424" y="935"/>
                </a:cxn>
                <a:cxn ang="0">
                  <a:pos x="334" y="1121"/>
                </a:cxn>
                <a:cxn ang="0">
                  <a:pos x="233" y="1312"/>
                </a:cxn>
                <a:cxn ang="0">
                  <a:pos x="125" y="1498"/>
                </a:cxn>
                <a:cxn ang="0">
                  <a:pos x="0" y="1690"/>
                </a:cxn>
                <a:cxn ang="0">
                  <a:pos x="11" y="1690"/>
                </a:cxn>
                <a:cxn ang="0">
                  <a:pos x="137" y="1498"/>
                </a:cxn>
                <a:cxn ang="0">
                  <a:pos x="245" y="1312"/>
                </a:cxn>
                <a:cxn ang="0">
                  <a:pos x="346" y="1121"/>
                </a:cxn>
                <a:cxn ang="0">
                  <a:pos x="436" y="935"/>
                </a:cxn>
                <a:cxn ang="0">
                  <a:pos x="514" y="749"/>
                </a:cxn>
                <a:cxn ang="0">
                  <a:pos x="585" y="569"/>
                </a:cxn>
                <a:cxn ang="0">
                  <a:pos x="639" y="389"/>
                </a:cxn>
                <a:cxn ang="0">
                  <a:pos x="687" y="209"/>
                </a:cxn>
                <a:cxn ang="0">
                  <a:pos x="705" y="143"/>
                </a:cxn>
                <a:cxn ang="0">
                  <a:pos x="717" y="72"/>
                </a:cxn>
                <a:cxn ang="0">
                  <a:pos x="717" y="72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3316" name="Freeform 4"/>
            <p:cNvSpPr>
              <a:spLocks/>
            </p:cNvSpPr>
            <p:nvPr/>
          </p:nvSpPr>
          <p:spPr bwMode="hidden">
            <a:xfrm>
              <a:off x="5386" y="3794"/>
              <a:ext cx="378" cy="522"/>
            </a:xfrm>
            <a:custGeom>
              <a:avLst/>
              <a:gdLst/>
              <a:ahLst/>
              <a:cxnLst>
                <a:cxn ang="0">
                  <a:pos x="377" y="0"/>
                </a:cxn>
                <a:cxn ang="0">
                  <a:pos x="293" y="132"/>
                </a:cxn>
                <a:cxn ang="0">
                  <a:pos x="204" y="264"/>
                </a:cxn>
                <a:cxn ang="0">
                  <a:pos x="102" y="396"/>
                </a:cxn>
                <a:cxn ang="0">
                  <a:pos x="0" y="522"/>
                </a:cxn>
                <a:cxn ang="0">
                  <a:pos x="12" y="522"/>
                </a:cxn>
                <a:cxn ang="0">
                  <a:pos x="114" y="402"/>
                </a:cxn>
                <a:cxn ang="0">
                  <a:pos x="204" y="282"/>
                </a:cxn>
                <a:cxn ang="0">
                  <a:pos x="377" y="24"/>
                </a:cxn>
                <a:cxn ang="0">
                  <a:pos x="377" y="0"/>
                </a:cxn>
                <a:cxn ang="0">
                  <a:pos x="377" y="0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3317" name="Freeform 5"/>
            <p:cNvSpPr>
              <a:spLocks/>
            </p:cNvSpPr>
            <p:nvPr/>
          </p:nvSpPr>
          <p:spPr bwMode="hidden">
            <a:xfrm>
              <a:off x="5680" y="4214"/>
              <a:ext cx="84" cy="102"/>
            </a:xfrm>
            <a:custGeom>
              <a:avLst/>
              <a:gdLst/>
              <a:ahLst/>
              <a:cxnLst>
                <a:cxn ang="0">
                  <a:pos x="0" y="102"/>
                </a:cxn>
                <a:cxn ang="0">
                  <a:pos x="18" y="102"/>
                </a:cxn>
                <a:cxn ang="0">
                  <a:pos x="48" y="60"/>
                </a:cxn>
                <a:cxn ang="0">
                  <a:pos x="84" y="24"/>
                </a:cxn>
                <a:cxn ang="0">
                  <a:pos x="84" y="0"/>
                </a:cxn>
                <a:cxn ang="0">
                  <a:pos x="42" y="54"/>
                </a:cxn>
                <a:cxn ang="0">
                  <a:pos x="0" y="102"/>
                </a:cxn>
                <a:cxn ang="0">
                  <a:pos x="0" y="102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grpSp>
          <p:nvGrpSpPr>
            <p:cNvPr id="13318" name="Group 6"/>
            <p:cNvGrpSpPr>
              <a:grpSpLocks/>
            </p:cNvGrpSpPr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13319" name="Freeform 7"/>
              <p:cNvSpPr>
                <a:spLocks/>
              </p:cNvSpPr>
              <p:nvPr userDrawn="1"/>
            </p:nvSpPr>
            <p:spPr bwMode="hidden">
              <a:xfrm>
                <a:off x="2789" y="0"/>
                <a:ext cx="72" cy="431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4316"/>
                  </a:cxn>
                  <a:cxn ang="0">
                    <a:pos x="72" y="4316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3320" name="Freeform 8"/>
              <p:cNvSpPr>
                <a:spLocks/>
              </p:cNvSpPr>
              <p:nvPr userDrawn="1"/>
            </p:nvSpPr>
            <p:spPr bwMode="hidden">
              <a:xfrm>
                <a:off x="3089" y="0"/>
                <a:ext cx="174" cy="4316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12" y="0"/>
                  </a:cxn>
                  <a:cxn ang="0">
                    <a:pos x="42" y="216"/>
                  </a:cxn>
                  <a:cxn ang="0">
                    <a:pos x="72" y="444"/>
                  </a:cxn>
                  <a:cxn ang="0">
                    <a:pos x="96" y="689"/>
                  </a:cxn>
                  <a:cxn ang="0">
                    <a:pos x="120" y="947"/>
                  </a:cxn>
                  <a:cxn ang="0">
                    <a:pos x="132" y="1211"/>
                  </a:cxn>
                  <a:cxn ang="0">
                    <a:pos x="150" y="1487"/>
                  </a:cxn>
                  <a:cxn ang="0">
                    <a:pos x="156" y="1768"/>
                  </a:cxn>
                  <a:cxn ang="0">
                    <a:pos x="162" y="2062"/>
                  </a:cxn>
                  <a:cxn ang="0">
                    <a:pos x="156" y="2644"/>
                  </a:cxn>
                  <a:cxn ang="0">
                    <a:pos x="126" y="3225"/>
                  </a:cxn>
                  <a:cxn ang="0">
                    <a:pos x="108" y="3507"/>
                  </a:cxn>
                  <a:cxn ang="0">
                    <a:pos x="78" y="3788"/>
                  </a:cxn>
                  <a:cxn ang="0">
                    <a:pos x="42" y="4058"/>
                  </a:cxn>
                  <a:cxn ang="0">
                    <a:pos x="0" y="4316"/>
                  </a:cxn>
                  <a:cxn ang="0">
                    <a:pos x="12" y="4316"/>
                  </a:cxn>
                  <a:cxn ang="0">
                    <a:pos x="54" y="4058"/>
                  </a:cxn>
                  <a:cxn ang="0">
                    <a:pos x="90" y="3782"/>
                  </a:cxn>
                  <a:cxn ang="0">
                    <a:pos x="120" y="3507"/>
                  </a:cxn>
                  <a:cxn ang="0">
                    <a:pos x="138" y="3219"/>
                  </a:cxn>
                  <a:cxn ang="0">
                    <a:pos x="168" y="2638"/>
                  </a:cxn>
                  <a:cxn ang="0">
                    <a:pos x="174" y="2056"/>
                  </a:cxn>
                  <a:cxn ang="0">
                    <a:pos x="168" y="1768"/>
                  </a:cxn>
                  <a:cxn ang="0">
                    <a:pos x="162" y="1487"/>
                  </a:cxn>
                  <a:cxn ang="0">
                    <a:pos x="144" y="1211"/>
                  </a:cxn>
                  <a:cxn ang="0">
                    <a:pos x="132" y="941"/>
                  </a:cxn>
                  <a:cxn ang="0">
                    <a:pos x="108" y="689"/>
                  </a:cxn>
                  <a:cxn ang="0">
                    <a:pos x="84" y="444"/>
                  </a:cxn>
                  <a:cxn ang="0">
                    <a:pos x="54" y="216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3321" name="Freeform 9"/>
              <p:cNvSpPr>
                <a:spLocks/>
              </p:cNvSpPr>
              <p:nvPr userDrawn="1"/>
            </p:nvSpPr>
            <p:spPr bwMode="hidden">
              <a:xfrm>
                <a:off x="3358" y="0"/>
                <a:ext cx="337" cy="4316"/>
              </a:xfrm>
              <a:custGeom>
                <a:avLst/>
                <a:gdLst/>
                <a:ahLst/>
                <a:cxnLst>
                  <a:cxn ang="0">
                    <a:pos x="329" y="2014"/>
                  </a:cxn>
                  <a:cxn ang="0">
                    <a:pos x="317" y="1726"/>
                  </a:cxn>
                  <a:cxn ang="0">
                    <a:pos x="293" y="1445"/>
                  </a:cxn>
                  <a:cxn ang="0">
                    <a:pos x="263" y="1175"/>
                  </a:cxn>
                  <a:cxn ang="0">
                    <a:pos x="228" y="917"/>
                  </a:cxn>
                  <a:cxn ang="0">
                    <a:pos x="186" y="665"/>
                  </a:cxn>
                  <a:cxn ang="0">
                    <a:pos x="132" y="432"/>
                  </a:cxn>
                  <a:cxn ang="0">
                    <a:pos x="78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66" y="204"/>
                  </a:cxn>
                  <a:cxn ang="0">
                    <a:pos x="120" y="432"/>
                  </a:cxn>
                  <a:cxn ang="0">
                    <a:pos x="174" y="665"/>
                  </a:cxn>
                  <a:cxn ang="0">
                    <a:pos x="216" y="917"/>
                  </a:cxn>
                  <a:cxn ang="0">
                    <a:pos x="251" y="1175"/>
                  </a:cxn>
                  <a:cxn ang="0">
                    <a:pos x="281" y="1445"/>
                  </a:cxn>
                  <a:cxn ang="0">
                    <a:pos x="305" y="1726"/>
                  </a:cxn>
                  <a:cxn ang="0">
                    <a:pos x="317" y="2014"/>
                  </a:cxn>
                  <a:cxn ang="0">
                    <a:pos x="323" y="2314"/>
                  </a:cxn>
                  <a:cxn ang="0">
                    <a:pos x="317" y="2608"/>
                  </a:cxn>
                  <a:cxn ang="0">
                    <a:pos x="305" y="2907"/>
                  </a:cxn>
                  <a:cxn ang="0">
                    <a:pos x="281" y="3201"/>
                  </a:cxn>
                  <a:cxn ang="0">
                    <a:pos x="257" y="3489"/>
                  </a:cxn>
                  <a:cxn ang="0">
                    <a:pos x="216" y="3777"/>
                  </a:cxn>
                  <a:cxn ang="0">
                    <a:pos x="174" y="4052"/>
                  </a:cxn>
                  <a:cxn ang="0">
                    <a:pos x="120" y="4316"/>
                  </a:cxn>
                  <a:cxn ang="0">
                    <a:pos x="132" y="4316"/>
                  </a:cxn>
                  <a:cxn ang="0">
                    <a:pos x="186" y="4052"/>
                  </a:cxn>
                  <a:cxn ang="0">
                    <a:pos x="228" y="3777"/>
                  </a:cxn>
                  <a:cxn ang="0">
                    <a:pos x="269" y="3489"/>
                  </a:cxn>
                  <a:cxn ang="0">
                    <a:pos x="293" y="3201"/>
                  </a:cxn>
                  <a:cxn ang="0">
                    <a:pos x="317" y="2907"/>
                  </a:cxn>
                  <a:cxn ang="0">
                    <a:pos x="329" y="2608"/>
                  </a:cxn>
                  <a:cxn ang="0">
                    <a:pos x="335" y="2314"/>
                  </a:cxn>
                  <a:cxn ang="0">
                    <a:pos x="329" y="2014"/>
                  </a:cxn>
                  <a:cxn ang="0">
                    <a:pos x="329" y="2014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3322" name="Freeform 10"/>
              <p:cNvSpPr>
                <a:spLocks/>
              </p:cNvSpPr>
              <p:nvPr userDrawn="1"/>
            </p:nvSpPr>
            <p:spPr bwMode="hidden">
              <a:xfrm>
                <a:off x="3676" y="0"/>
                <a:ext cx="427" cy="4316"/>
              </a:xfrm>
              <a:custGeom>
                <a:avLst/>
                <a:gdLst/>
                <a:ahLst/>
                <a:cxnLst>
                  <a:cxn ang="0">
                    <a:pos x="413" y="1924"/>
                  </a:cxn>
                  <a:cxn ang="0">
                    <a:pos x="395" y="1690"/>
                  </a:cxn>
                  <a:cxn ang="0">
                    <a:pos x="365" y="1457"/>
                  </a:cxn>
                  <a:cxn ang="0">
                    <a:pos x="329" y="1229"/>
                  </a:cxn>
                  <a:cxn ang="0">
                    <a:pos x="281" y="1001"/>
                  </a:cxn>
                  <a:cxn ang="0">
                    <a:pos x="227" y="761"/>
                  </a:cxn>
                  <a:cxn ang="0">
                    <a:pos x="162" y="522"/>
                  </a:cxn>
                  <a:cxn ang="0">
                    <a:pos x="90" y="27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84" y="270"/>
                  </a:cxn>
                  <a:cxn ang="0">
                    <a:pos x="156" y="522"/>
                  </a:cxn>
                  <a:cxn ang="0">
                    <a:pos x="216" y="767"/>
                  </a:cxn>
                  <a:cxn ang="0">
                    <a:pos x="275" y="1001"/>
                  </a:cxn>
                  <a:cxn ang="0">
                    <a:pos x="317" y="1235"/>
                  </a:cxn>
                  <a:cxn ang="0">
                    <a:pos x="353" y="1463"/>
                  </a:cxn>
                  <a:cxn ang="0">
                    <a:pos x="383" y="1690"/>
                  </a:cxn>
                  <a:cxn ang="0">
                    <a:pos x="401" y="1924"/>
                  </a:cxn>
                  <a:cxn ang="0">
                    <a:pos x="413" y="2188"/>
                  </a:cxn>
                  <a:cxn ang="0">
                    <a:pos x="407" y="2458"/>
                  </a:cxn>
                  <a:cxn ang="0">
                    <a:pos x="395" y="2733"/>
                  </a:cxn>
                  <a:cxn ang="0">
                    <a:pos x="365" y="3021"/>
                  </a:cxn>
                  <a:cxn ang="0">
                    <a:pos x="329" y="3321"/>
                  </a:cxn>
                  <a:cxn ang="0">
                    <a:pos x="275" y="3639"/>
                  </a:cxn>
                  <a:cxn ang="0">
                    <a:pos x="204" y="3968"/>
                  </a:cxn>
                  <a:cxn ang="0">
                    <a:pos x="126" y="4316"/>
                  </a:cxn>
                  <a:cxn ang="0">
                    <a:pos x="138" y="4316"/>
                  </a:cxn>
                  <a:cxn ang="0">
                    <a:pos x="216" y="3968"/>
                  </a:cxn>
                  <a:cxn ang="0">
                    <a:pos x="287" y="3639"/>
                  </a:cxn>
                  <a:cxn ang="0">
                    <a:pos x="341" y="3321"/>
                  </a:cxn>
                  <a:cxn ang="0">
                    <a:pos x="377" y="3021"/>
                  </a:cxn>
                  <a:cxn ang="0">
                    <a:pos x="407" y="2733"/>
                  </a:cxn>
                  <a:cxn ang="0">
                    <a:pos x="419" y="2458"/>
                  </a:cxn>
                  <a:cxn ang="0">
                    <a:pos x="425" y="2188"/>
                  </a:cxn>
                  <a:cxn ang="0">
                    <a:pos x="413" y="1924"/>
                  </a:cxn>
                  <a:cxn ang="0">
                    <a:pos x="413" y="1924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3323" name="Freeform 11"/>
              <p:cNvSpPr>
                <a:spLocks/>
              </p:cNvSpPr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/>
                <a:ahLst/>
                <a:cxnLst>
                  <a:cxn ang="0">
                    <a:pos x="556" y="2020"/>
                  </a:cxn>
                  <a:cxn ang="0">
                    <a:pos x="538" y="1732"/>
                  </a:cxn>
                  <a:cxn ang="0">
                    <a:pos x="503" y="1445"/>
                  </a:cxn>
                  <a:cxn ang="0">
                    <a:pos x="455" y="1175"/>
                  </a:cxn>
                  <a:cxn ang="0">
                    <a:pos x="395" y="911"/>
                  </a:cxn>
                  <a:cxn ang="0">
                    <a:pos x="317" y="659"/>
                  </a:cxn>
                  <a:cxn ang="0">
                    <a:pos x="228" y="426"/>
                  </a:cxn>
                  <a:cxn ang="0">
                    <a:pos x="126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14" y="204"/>
                  </a:cxn>
                  <a:cxn ang="0">
                    <a:pos x="216" y="426"/>
                  </a:cxn>
                  <a:cxn ang="0">
                    <a:pos x="305" y="659"/>
                  </a:cxn>
                  <a:cxn ang="0">
                    <a:pos x="383" y="911"/>
                  </a:cxn>
                  <a:cxn ang="0">
                    <a:pos x="443" y="1175"/>
                  </a:cxn>
                  <a:cxn ang="0">
                    <a:pos x="491" y="1445"/>
                  </a:cxn>
                  <a:cxn ang="0">
                    <a:pos x="526" y="1732"/>
                  </a:cxn>
                  <a:cxn ang="0">
                    <a:pos x="544" y="2020"/>
                  </a:cxn>
                  <a:cxn ang="0">
                    <a:pos x="544" y="2326"/>
                  </a:cxn>
                  <a:cxn ang="0">
                    <a:pos x="532" y="2632"/>
                  </a:cxn>
                  <a:cxn ang="0">
                    <a:pos x="503" y="2931"/>
                  </a:cxn>
                  <a:cxn ang="0">
                    <a:pos x="455" y="3225"/>
                  </a:cxn>
                  <a:cxn ang="0">
                    <a:pos x="389" y="3513"/>
                  </a:cxn>
                  <a:cxn ang="0">
                    <a:pos x="311" y="3788"/>
                  </a:cxn>
                  <a:cxn ang="0">
                    <a:pos x="216" y="4058"/>
                  </a:cxn>
                  <a:cxn ang="0">
                    <a:pos x="102" y="4316"/>
                  </a:cxn>
                  <a:cxn ang="0">
                    <a:pos x="114" y="4316"/>
                  </a:cxn>
                  <a:cxn ang="0">
                    <a:pos x="228" y="4058"/>
                  </a:cxn>
                  <a:cxn ang="0">
                    <a:pos x="323" y="3788"/>
                  </a:cxn>
                  <a:cxn ang="0">
                    <a:pos x="401" y="3513"/>
                  </a:cxn>
                  <a:cxn ang="0">
                    <a:pos x="467" y="3225"/>
                  </a:cxn>
                  <a:cxn ang="0">
                    <a:pos x="515" y="2931"/>
                  </a:cxn>
                  <a:cxn ang="0">
                    <a:pos x="544" y="2632"/>
                  </a:cxn>
                  <a:cxn ang="0">
                    <a:pos x="556" y="2326"/>
                  </a:cxn>
                  <a:cxn ang="0">
                    <a:pos x="556" y="2020"/>
                  </a:cxn>
                  <a:cxn ang="0">
                    <a:pos x="556" y="2020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3324" name="Freeform 12"/>
              <p:cNvSpPr>
                <a:spLocks/>
              </p:cNvSpPr>
              <p:nvPr userDrawn="1"/>
            </p:nvSpPr>
            <p:spPr bwMode="hidden">
              <a:xfrm>
                <a:off x="4246" y="0"/>
                <a:ext cx="690" cy="4316"/>
              </a:xfrm>
              <a:custGeom>
                <a:avLst/>
                <a:gdLst/>
                <a:ahLst/>
                <a:cxnLst>
                  <a:cxn ang="0">
                    <a:pos x="688" y="2086"/>
                  </a:cxn>
                  <a:cxn ang="0">
                    <a:pos x="670" y="1810"/>
                  </a:cxn>
                  <a:cxn ang="0">
                    <a:pos x="634" y="1541"/>
                  </a:cxn>
                  <a:cxn ang="0">
                    <a:pos x="574" y="1271"/>
                  </a:cxn>
                  <a:cxn ang="0">
                    <a:pos x="497" y="1007"/>
                  </a:cxn>
                  <a:cxn ang="0">
                    <a:pos x="401" y="749"/>
                  </a:cxn>
                  <a:cxn ang="0">
                    <a:pos x="293" y="492"/>
                  </a:cxn>
                  <a:cxn ang="0">
                    <a:pos x="162" y="24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50" y="240"/>
                  </a:cxn>
                  <a:cxn ang="0">
                    <a:pos x="281" y="492"/>
                  </a:cxn>
                  <a:cxn ang="0">
                    <a:pos x="389" y="749"/>
                  </a:cxn>
                  <a:cxn ang="0">
                    <a:pos x="485" y="1007"/>
                  </a:cxn>
                  <a:cxn ang="0">
                    <a:pos x="562" y="1271"/>
                  </a:cxn>
                  <a:cxn ang="0">
                    <a:pos x="622" y="1541"/>
                  </a:cxn>
                  <a:cxn ang="0">
                    <a:pos x="658" y="1810"/>
                  </a:cxn>
                  <a:cxn ang="0">
                    <a:pos x="676" y="2086"/>
                  </a:cxn>
                  <a:cxn ang="0">
                    <a:pos x="676" y="2368"/>
                  </a:cxn>
                  <a:cxn ang="0">
                    <a:pos x="658" y="2650"/>
                  </a:cxn>
                  <a:cxn ang="0">
                    <a:pos x="616" y="2931"/>
                  </a:cxn>
                  <a:cxn ang="0">
                    <a:pos x="556" y="3213"/>
                  </a:cxn>
                  <a:cxn ang="0">
                    <a:pos x="473" y="3495"/>
                  </a:cxn>
                  <a:cxn ang="0">
                    <a:pos x="371" y="3777"/>
                  </a:cxn>
                  <a:cxn ang="0">
                    <a:pos x="251" y="4046"/>
                  </a:cxn>
                  <a:cxn ang="0">
                    <a:pos x="114" y="4316"/>
                  </a:cxn>
                  <a:cxn ang="0">
                    <a:pos x="126" y="4316"/>
                  </a:cxn>
                  <a:cxn ang="0">
                    <a:pos x="263" y="4046"/>
                  </a:cxn>
                  <a:cxn ang="0">
                    <a:pos x="383" y="3777"/>
                  </a:cxn>
                  <a:cxn ang="0">
                    <a:pos x="485" y="3495"/>
                  </a:cxn>
                  <a:cxn ang="0">
                    <a:pos x="568" y="3219"/>
                  </a:cxn>
                  <a:cxn ang="0">
                    <a:pos x="628" y="2937"/>
                  </a:cxn>
                  <a:cxn ang="0">
                    <a:pos x="670" y="2656"/>
                  </a:cxn>
                  <a:cxn ang="0">
                    <a:pos x="688" y="2368"/>
                  </a:cxn>
                  <a:cxn ang="0">
                    <a:pos x="688" y="2086"/>
                  </a:cxn>
                  <a:cxn ang="0">
                    <a:pos x="688" y="2086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3325" name="Freeform 13"/>
              <p:cNvSpPr>
                <a:spLocks/>
              </p:cNvSpPr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/>
                <a:ahLst/>
                <a:cxnLst>
                  <a:cxn ang="0">
                    <a:pos x="855" y="2128"/>
                  </a:cxn>
                  <a:cxn ang="0">
                    <a:pos x="831" y="1834"/>
                  </a:cxn>
                  <a:cxn ang="0">
                    <a:pos x="808" y="1684"/>
                  </a:cxn>
                  <a:cxn ang="0">
                    <a:pos x="784" y="1541"/>
                  </a:cxn>
                  <a:cxn ang="0">
                    <a:pos x="748" y="1397"/>
                  </a:cxn>
                  <a:cxn ang="0">
                    <a:pos x="712" y="1253"/>
                  </a:cxn>
                  <a:cxn ang="0">
                    <a:pos x="664" y="1115"/>
                  </a:cxn>
                  <a:cxn ang="0">
                    <a:pos x="610" y="977"/>
                  </a:cxn>
                  <a:cxn ang="0">
                    <a:pos x="491" y="719"/>
                  </a:cxn>
                  <a:cxn ang="0">
                    <a:pos x="353" y="468"/>
                  </a:cxn>
                  <a:cxn ang="0">
                    <a:pos x="192" y="228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80" y="228"/>
                  </a:cxn>
                  <a:cxn ang="0">
                    <a:pos x="341" y="468"/>
                  </a:cxn>
                  <a:cxn ang="0">
                    <a:pos x="479" y="719"/>
                  </a:cxn>
                  <a:cxn ang="0">
                    <a:pos x="598" y="983"/>
                  </a:cxn>
                  <a:cxn ang="0">
                    <a:pos x="652" y="1121"/>
                  </a:cxn>
                  <a:cxn ang="0">
                    <a:pos x="700" y="1259"/>
                  </a:cxn>
                  <a:cxn ang="0">
                    <a:pos x="736" y="1403"/>
                  </a:cxn>
                  <a:cxn ang="0">
                    <a:pos x="772" y="1547"/>
                  </a:cxn>
                  <a:cxn ang="0">
                    <a:pos x="802" y="1690"/>
                  </a:cxn>
                  <a:cxn ang="0">
                    <a:pos x="819" y="1834"/>
                  </a:cxn>
                  <a:cxn ang="0">
                    <a:pos x="837" y="1984"/>
                  </a:cxn>
                  <a:cxn ang="0">
                    <a:pos x="843" y="2128"/>
                  </a:cxn>
                  <a:cxn ang="0">
                    <a:pos x="849" y="2278"/>
                  </a:cxn>
                  <a:cxn ang="0">
                    <a:pos x="843" y="2428"/>
                  </a:cxn>
                  <a:cxn ang="0">
                    <a:pos x="831" y="2572"/>
                  </a:cxn>
                  <a:cxn ang="0">
                    <a:pos x="819" y="2721"/>
                  </a:cxn>
                  <a:cxn ang="0">
                    <a:pos x="796" y="2865"/>
                  </a:cxn>
                  <a:cxn ang="0">
                    <a:pos x="766" y="3015"/>
                  </a:cxn>
                  <a:cxn ang="0">
                    <a:pos x="724" y="3159"/>
                  </a:cxn>
                  <a:cxn ang="0">
                    <a:pos x="682" y="3303"/>
                  </a:cxn>
                  <a:cxn ang="0">
                    <a:pos x="586" y="3567"/>
                  </a:cxn>
                  <a:cxn ang="0">
                    <a:pos x="473" y="3824"/>
                  </a:cxn>
                  <a:cxn ang="0">
                    <a:pos x="335" y="4076"/>
                  </a:cxn>
                  <a:cxn ang="0">
                    <a:pos x="180" y="4316"/>
                  </a:cxn>
                  <a:cxn ang="0">
                    <a:pos x="192" y="4316"/>
                  </a:cxn>
                  <a:cxn ang="0">
                    <a:pos x="347" y="4076"/>
                  </a:cxn>
                  <a:cxn ang="0">
                    <a:pos x="485" y="3824"/>
                  </a:cxn>
                  <a:cxn ang="0">
                    <a:pos x="598" y="3573"/>
                  </a:cxn>
                  <a:cxn ang="0">
                    <a:pos x="694" y="3309"/>
                  </a:cxn>
                  <a:cxn ang="0">
                    <a:pos x="736" y="3165"/>
                  </a:cxn>
                  <a:cxn ang="0">
                    <a:pos x="778" y="3021"/>
                  </a:cxn>
                  <a:cxn ang="0">
                    <a:pos x="808" y="2871"/>
                  </a:cxn>
                  <a:cxn ang="0">
                    <a:pos x="831" y="2727"/>
                  </a:cxn>
                  <a:cxn ang="0">
                    <a:pos x="843" y="2578"/>
                  </a:cxn>
                  <a:cxn ang="0">
                    <a:pos x="855" y="2428"/>
                  </a:cxn>
                  <a:cxn ang="0">
                    <a:pos x="861" y="2278"/>
                  </a:cxn>
                  <a:cxn ang="0">
                    <a:pos x="855" y="2128"/>
                  </a:cxn>
                  <a:cxn ang="0">
                    <a:pos x="855" y="2128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3326" name="Freeform 14"/>
              <p:cNvSpPr>
                <a:spLocks/>
              </p:cNvSpPr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/>
                <a:ahLst/>
                <a:cxnLst>
                  <a:cxn ang="0">
                    <a:pos x="18" y="1942"/>
                  </a:cxn>
                  <a:cxn ang="0">
                    <a:pos x="30" y="1630"/>
                  </a:cxn>
                  <a:cxn ang="0">
                    <a:pos x="42" y="1331"/>
                  </a:cxn>
                  <a:cxn ang="0">
                    <a:pos x="59" y="1055"/>
                  </a:cxn>
                  <a:cxn ang="0">
                    <a:pos x="77" y="791"/>
                  </a:cxn>
                  <a:cxn ang="0">
                    <a:pos x="83" y="671"/>
                  </a:cxn>
                  <a:cxn ang="0">
                    <a:pos x="95" y="557"/>
                  </a:cxn>
                  <a:cxn ang="0">
                    <a:pos x="107" y="444"/>
                  </a:cxn>
                  <a:cxn ang="0">
                    <a:pos x="113" y="342"/>
                  </a:cxn>
                  <a:cxn ang="0">
                    <a:pos x="125" y="246"/>
                  </a:cxn>
                  <a:cxn ang="0">
                    <a:pos x="131" y="156"/>
                  </a:cxn>
                  <a:cxn ang="0">
                    <a:pos x="143" y="72"/>
                  </a:cxn>
                  <a:cxn ang="0">
                    <a:pos x="149" y="0"/>
                  </a:cxn>
                  <a:cxn ang="0">
                    <a:pos x="137" y="0"/>
                  </a:cxn>
                  <a:cxn ang="0">
                    <a:pos x="131" y="72"/>
                  </a:cxn>
                  <a:cxn ang="0">
                    <a:pos x="119" y="156"/>
                  </a:cxn>
                  <a:cxn ang="0">
                    <a:pos x="113" y="246"/>
                  </a:cxn>
                  <a:cxn ang="0">
                    <a:pos x="101" y="342"/>
                  </a:cxn>
                  <a:cxn ang="0">
                    <a:pos x="95" y="444"/>
                  </a:cxn>
                  <a:cxn ang="0">
                    <a:pos x="83" y="557"/>
                  </a:cxn>
                  <a:cxn ang="0">
                    <a:pos x="71" y="671"/>
                  </a:cxn>
                  <a:cxn ang="0">
                    <a:pos x="65" y="791"/>
                  </a:cxn>
                  <a:cxn ang="0">
                    <a:pos x="48" y="1055"/>
                  </a:cxn>
                  <a:cxn ang="0">
                    <a:pos x="30" y="1331"/>
                  </a:cxn>
                  <a:cxn ang="0">
                    <a:pos x="18" y="1630"/>
                  </a:cxn>
                  <a:cxn ang="0">
                    <a:pos x="6" y="1942"/>
                  </a:cxn>
                  <a:cxn ang="0">
                    <a:pos x="0" y="2278"/>
                  </a:cxn>
                  <a:cxn ang="0">
                    <a:pos x="6" y="2602"/>
                  </a:cxn>
                  <a:cxn ang="0">
                    <a:pos x="12" y="2919"/>
                  </a:cxn>
                  <a:cxn ang="0">
                    <a:pos x="24" y="3219"/>
                  </a:cxn>
                  <a:cxn ang="0">
                    <a:pos x="36" y="3513"/>
                  </a:cxn>
                  <a:cxn ang="0">
                    <a:pos x="59" y="3794"/>
                  </a:cxn>
                  <a:cxn ang="0">
                    <a:pos x="89" y="4058"/>
                  </a:cxn>
                  <a:cxn ang="0">
                    <a:pos x="125" y="4316"/>
                  </a:cxn>
                  <a:cxn ang="0">
                    <a:pos x="137" y="4316"/>
                  </a:cxn>
                  <a:cxn ang="0">
                    <a:pos x="101" y="4058"/>
                  </a:cxn>
                  <a:cxn ang="0">
                    <a:pos x="71" y="3794"/>
                  </a:cxn>
                  <a:cxn ang="0">
                    <a:pos x="48" y="3513"/>
                  </a:cxn>
                  <a:cxn ang="0">
                    <a:pos x="36" y="3225"/>
                  </a:cxn>
                  <a:cxn ang="0">
                    <a:pos x="24" y="2919"/>
                  </a:cxn>
                  <a:cxn ang="0">
                    <a:pos x="18" y="2608"/>
                  </a:cxn>
                  <a:cxn ang="0">
                    <a:pos x="12" y="2278"/>
                  </a:cxn>
                  <a:cxn ang="0">
                    <a:pos x="18" y="1942"/>
                  </a:cxn>
                  <a:cxn ang="0">
                    <a:pos x="18" y="1942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3327" name="Freeform 15"/>
              <p:cNvSpPr>
                <a:spLocks/>
              </p:cNvSpPr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/>
                <a:ahLst/>
                <a:cxnLst>
                  <a:cxn ang="0">
                    <a:pos x="18" y="2062"/>
                  </a:cxn>
                  <a:cxn ang="0">
                    <a:pos x="30" y="1750"/>
                  </a:cxn>
                  <a:cxn ang="0">
                    <a:pos x="54" y="1451"/>
                  </a:cxn>
                  <a:cxn ang="0">
                    <a:pos x="84" y="1169"/>
                  </a:cxn>
                  <a:cxn ang="0">
                    <a:pos x="126" y="899"/>
                  </a:cxn>
                  <a:cxn ang="0">
                    <a:pos x="162" y="641"/>
                  </a:cxn>
                  <a:cxn ang="0">
                    <a:pos x="209" y="408"/>
                  </a:cxn>
                  <a:cxn ang="0">
                    <a:pos x="251" y="192"/>
                  </a:cxn>
                  <a:cxn ang="0">
                    <a:pos x="299" y="0"/>
                  </a:cxn>
                  <a:cxn ang="0">
                    <a:pos x="287" y="0"/>
                  </a:cxn>
                  <a:cxn ang="0">
                    <a:pos x="239" y="192"/>
                  </a:cxn>
                  <a:cxn ang="0">
                    <a:pos x="198" y="408"/>
                  </a:cxn>
                  <a:cxn ang="0">
                    <a:pos x="156" y="641"/>
                  </a:cxn>
                  <a:cxn ang="0">
                    <a:pos x="114" y="899"/>
                  </a:cxn>
                  <a:cxn ang="0">
                    <a:pos x="78" y="1169"/>
                  </a:cxn>
                  <a:cxn ang="0">
                    <a:pos x="48" y="1451"/>
                  </a:cxn>
                  <a:cxn ang="0">
                    <a:pos x="24" y="1750"/>
                  </a:cxn>
                  <a:cxn ang="0">
                    <a:pos x="6" y="2062"/>
                  </a:cxn>
                  <a:cxn ang="0">
                    <a:pos x="0" y="2374"/>
                  </a:cxn>
                  <a:cxn ang="0">
                    <a:pos x="12" y="2674"/>
                  </a:cxn>
                  <a:cxn ang="0">
                    <a:pos x="30" y="2973"/>
                  </a:cxn>
                  <a:cxn ang="0">
                    <a:pos x="54" y="3255"/>
                  </a:cxn>
                  <a:cxn ang="0">
                    <a:pos x="96" y="3537"/>
                  </a:cxn>
                  <a:cxn ang="0">
                    <a:pos x="144" y="3806"/>
                  </a:cxn>
                  <a:cxn ang="0">
                    <a:pos x="203" y="4064"/>
                  </a:cxn>
                  <a:cxn ang="0">
                    <a:pos x="275" y="4316"/>
                  </a:cxn>
                  <a:cxn ang="0">
                    <a:pos x="287" y="4316"/>
                  </a:cxn>
                  <a:cxn ang="0">
                    <a:pos x="215" y="4064"/>
                  </a:cxn>
                  <a:cxn ang="0">
                    <a:pos x="156" y="3806"/>
                  </a:cxn>
                  <a:cxn ang="0">
                    <a:pos x="108" y="3537"/>
                  </a:cxn>
                  <a:cxn ang="0">
                    <a:pos x="66" y="3261"/>
                  </a:cxn>
                  <a:cxn ang="0">
                    <a:pos x="42" y="2973"/>
                  </a:cxn>
                  <a:cxn ang="0">
                    <a:pos x="24" y="2680"/>
                  </a:cxn>
                  <a:cxn ang="0">
                    <a:pos x="12" y="2374"/>
                  </a:cxn>
                  <a:cxn ang="0">
                    <a:pos x="18" y="2062"/>
                  </a:cxn>
                  <a:cxn ang="0">
                    <a:pos x="18" y="2062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3328" name="Freeform 16"/>
              <p:cNvSpPr>
                <a:spLocks/>
              </p:cNvSpPr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/>
                <a:ahLst/>
                <a:cxnLst>
                  <a:cxn ang="0">
                    <a:pos x="424" y="0"/>
                  </a:cxn>
                  <a:cxn ang="0">
                    <a:pos x="412" y="0"/>
                  </a:cxn>
                  <a:cxn ang="0">
                    <a:pos x="316" y="222"/>
                  </a:cxn>
                  <a:cxn ang="0">
                    <a:pos x="239" y="462"/>
                  </a:cxn>
                  <a:cxn ang="0">
                    <a:pos x="167" y="707"/>
                  </a:cxn>
                  <a:cxn ang="0">
                    <a:pos x="107" y="971"/>
                  </a:cxn>
                  <a:cxn ang="0">
                    <a:pos x="65" y="1247"/>
                  </a:cxn>
                  <a:cxn ang="0">
                    <a:pos x="29" y="1529"/>
                  </a:cxn>
                  <a:cxn ang="0">
                    <a:pos x="6" y="1822"/>
                  </a:cxn>
                  <a:cxn ang="0">
                    <a:pos x="0" y="2122"/>
                  </a:cxn>
                  <a:cxn ang="0">
                    <a:pos x="6" y="2404"/>
                  </a:cxn>
                  <a:cxn ang="0">
                    <a:pos x="24" y="2686"/>
                  </a:cxn>
                  <a:cxn ang="0">
                    <a:pos x="47" y="2961"/>
                  </a:cxn>
                  <a:cxn ang="0">
                    <a:pos x="89" y="3243"/>
                  </a:cxn>
                  <a:cxn ang="0">
                    <a:pos x="137" y="3519"/>
                  </a:cxn>
                  <a:cxn ang="0">
                    <a:pos x="197" y="3788"/>
                  </a:cxn>
                  <a:cxn ang="0">
                    <a:pos x="269" y="4058"/>
                  </a:cxn>
                  <a:cxn ang="0">
                    <a:pos x="346" y="4316"/>
                  </a:cxn>
                  <a:cxn ang="0">
                    <a:pos x="358" y="4316"/>
                  </a:cxn>
                  <a:cxn ang="0">
                    <a:pos x="281" y="4058"/>
                  </a:cxn>
                  <a:cxn ang="0">
                    <a:pos x="209" y="3788"/>
                  </a:cxn>
                  <a:cxn ang="0">
                    <a:pos x="149" y="3519"/>
                  </a:cxn>
                  <a:cxn ang="0">
                    <a:pos x="101" y="3243"/>
                  </a:cxn>
                  <a:cxn ang="0">
                    <a:pos x="59" y="2961"/>
                  </a:cxn>
                  <a:cxn ang="0">
                    <a:pos x="35" y="2686"/>
                  </a:cxn>
                  <a:cxn ang="0">
                    <a:pos x="18" y="2404"/>
                  </a:cxn>
                  <a:cxn ang="0">
                    <a:pos x="12" y="2122"/>
                  </a:cxn>
                  <a:cxn ang="0">
                    <a:pos x="18" y="1822"/>
                  </a:cxn>
                  <a:cxn ang="0">
                    <a:pos x="41" y="1529"/>
                  </a:cxn>
                  <a:cxn ang="0">
                    <a:pos x="71" y="1247"/>
                  </a:cxn>
                  <a:cxn ang="0">
                    <a:pos x="119" y="971"/>
                  </a:cxn>
                  <a:cxn ang="0">
                    <a:pos x="179" y="707"/>
                  </a:cxn>
                  <a:cxn ang="0">
                    <a:pos x="245" y="462"/>
                  </a:cxn>
                  <a:cxn ang="0">
                    <a:pos x="328" y="222"/>
                  </a:cxn>
                  <a:cxn ang="0">
                    <a:pos x="424" y="0"/>
                  </a:cxn>
                  <a:cxn ang="0">
                    <a:pos x="424" y="0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3329" name="Freeform 17"/>
              <p:cNvSpPr>
                <a:spLocks/>
              </p:cNvSpPr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/>
                <a:ahLst/>
                <a:cxnLst>
                  <a:cxn ang="0">
                    <a:pos x="12" y="2146"/>
                  </a:cxn>
                  <a:cxn ang="0">
                    <a:pos x="24" y="1846"/>
                  </a:cxn>
                  <a:cxn ang="0">
                    <a:pos x="54" y="1559"/>
                  </a:cxn>
                  <a:cxn ang="0">
                    <a:pos x="96" y="1277"/>
                  </a:cxn>
                  <a:cxn ang="0">
                    <a:pos x="162" y="1001"/>
                  </a:cxn>
                  <a:cxn ang="0">
                    <a:pos x="239" y="731"/>
                  </a:cxn>
                  <a:cxn ang="0">
                    <a:pos x="335" y="480"/>
                  </a:cxn>
                  <a:cxn ang="0">
                    <a:pos x="449" y="234"/>
                  </a:cxn>
                  <a:cxn ang="0">
                    <a:pos x="574" y="0"/>
                  </a:cxn>
                  <a:cxn ang="0">
                    <a:pos x="562" y="0"/>
                  </a:cxn>
                  <a:cxn ang="0">
                    <a:pos x="437" y="234"/>
                  </a:cxn>
                  <a:cxn ang="0">
                    <a:pos x="323" y="480"/>
                  </a:cxn>
                  <a:cxn ang="0">
                    <a:pos x="227" y="737"/>
                  </a:cxn>
                  <a:cxn ang="0">
                    <a:pos x="150" y="1001"/>
                  </a:cxn>
                  <a:cxn ang="0">
                    <a:pos x="84" y="1277"/>
                  </a:cxn>
                  <a:cxn ang="0">
                    <a:pos x="42" y="1559"/>
                  </a:cxn>
                  <a:cxn ang="0">
                    <a:pos x="12" y="1852"/>
                  </a:cxn>
                  <a:cxn ang="0">
                    <a:pos x="0" y="2146"/>
                  </a:cxn>
                  <a:cxn ang="0">
                    <a:pos x="6" y="2434"/>
                  </a:cxn>
                  <a:cxn ang="0">
                    <a:pos x="30" y="2715"/>
                  </a:cxn>
                  <a:cxn ang="0">
                    <a:pos x="66" y="2997"/>
                  </a:cxn>
                  <a:cxn ang="0">
                    <a:pos x="120" y="3273"/>
                  </a:cxn>
                  <a:cxn ang="0">
                    <a:pos x="191" y="3549"/>
                  </a:cxn>
                  <a:cxn ang="0">
                    <a:pos x="275" y="3812"/>
                  </a:cxn>
                  <a:cxn ang="0">
                    <a:pos x="371" y="4070"/>
                  </a:cxn>
                  <a:cxn ang="0">
                    <a:pos x="484" y="4316"/>
                  </a:cxn>
                  <a:cxn ang="0">
                    <a:pos x="496" y="4316"/>
                  </a:cxn>
                  <a:cxn ang="0">
                    <a:pos x="383" y="4070"/>
                  </a:cxn>
                  <a:cxn ang="0">
                    <a:pos x="287" y="3812"/>
                  </a:cxn>
                  <a:cxn ang="0">
                    <a:pos x="203" y="3549"/>
                  </a:cxn>
                  <a:cxn ang="0">
                    <a:pos x="132" y="3273"/>
                  </a:cxn>
                  <a:cxn ang="0">
                    <a:pos x="78" y="2997"/>
                  </a:cxn>
                  <a:cxn ang="0">
                    <a:pos x="42" y="2715"/>
                  </a:cxn>
                  <a:cxn ang="0">
                    <a:pos x="18" y="2434"/>
                  </a:cxn>
                  <a:cxn ang="0">
                    <a:pos x="12" y="2146"/>
                  </a:cxn>
                  <a:cxn ang="0">
                    <a:pos x="12" y="2146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3330" name="Freeform 18"/>
              <p:cNvSpPr>
                <a:spLocks/>
              </p:cNvSpPr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/>
                <a:ahLst/>
                <a:cxnLst>
                  <a:cxn ang="0">
                    <a:pos x="12" y="2098"/>
                  </a:cxn>
                  <a:cxn ang="0">
                    <a:pos x="29" y="1798"/>
                  </a:cxn>
                  <a:cxn ang="0">
                    <a:pos x="71" y="1505"/>
                  </a:cxn>
                  <a:cxn ang="0">
                    <a:pos x="131" y="1223"/>
                  </a:cxn>
                  <a:cxn ang="0">
                    <a:pos x="215" y="941"/>
                  </a:cxn>
                  <a:cxn ang="0">
                    <a:pos x="316" y="689"/>
                  </a:cxn>
                  <a:cxn ang="0">
                    <a:pos x="442" y="444"/>
                  </a:cxn>
                  <a:cxn ang="0">
                    <a:pos x="580" y="216"/>
                  </a:cxn>
                  <a:cxn ang="0">
                    <a:pos x="735" y="0"/>
                  </a:cxn>
                  <a:cxn ang="0">
                    <a:pos x="723" y="0"/>
                  </a:cxn>
                  <a:cxn ang="0">
                    <a:pos x="568" y="210"/>
                  </a:cxn>
                  <a:cxn ang="0">
                    <a:pos x="430" y="438"/>
                  </a:cxn>
                  <a:cxn ang="0">
                    <a:pos x="311" y="683"/>
                  </a:cxn>
                  <a:cxn ang="0">
                    <a:pos x="209" y="941"/>
                  </a:cxn>
                  <a:cxn ang="0">
                    <a:pos x="125" y="1217"/>
                  </a:cxn>
                  <a:cxn ang="0">
                    <a:pos x="59" y="1505"/>
                  </a:cxn>
                  <a:cxn ang="0">
                    <a:pos x="18" y="1798"/>
                  </a:cxn>
                  <a:cxn ang="0">
                    <a:pos x="0" y="2098"/>
                  </a:cxn>
                  <a:cxn ang="0">
                    <a:pos x="6" y="2404"/>
                  </a:cxn>
                  <a:cxn ang="0">
                    <a:pos x="29" y="2709"/>
                  </a:cxn>
                  <a:cxn ang="0">
                    <a:pos x="77" y="3015"/>
                  </a:cxn>
                  <a:cxn ang="0">
                    <a:pos x="149" y="3315"/>
                  </a:cxn>
                  <a:cxn ang="0">
                    <a:pos x="227" y="3573"/>
                  </a:cxn>
                  <a:cxn ang="0">
                    <a:pos x="316" y="3824"/>
                  </a:cxn>
                  <a:cxn ang="0">
                    <a:pos x="424" y="4076"/>
                  </a:cxn>
                  <a:cxn ang="0">
                    <a:pos x="544" y="4316"/>
                  </a:cxn>
                  <a:cxn ang="0">
                    <a:pos x="556" y="4316"/>
                  </a:cxn>
                  <a:cxn ang="0">
                    <a:pos x="436" y="4076"/>
                  </a:cxn>
                  <a:cxn ang="0">
                    <a:pos x="328" y="3824"/>
                  </a:cxn>
                  <a:cxn ang="0">
                    <a:pos x="239" y="3573"/>
                  </a:cxn>
                  <a:cxn ang="0">
                    <a:pos x="161" y="3315"/>
                  </a:cxn>
                  <a:cxn ang="0">
                    <a:pos x="89" y="3015"/>
                  </a:cxn>
                  <a:cxn ang="0">
                    <a:pos x="41" y="2709"/>
                  </a:cxn>
                  <a:cxn ang="0">
                    <a:pos x="18" y="2404"/>
                  </a:cxn>
                  <a:cxn ang="0">
                    <a:pos x="12" y="2098"/>
                  </a:cxn>
                  <a:cxn ang="0">
                    <a:pos x="12" y="2098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3331" name="Freeform 19"/>
              <p:cNvSpPr>
                <a:spLocks/>
              </p:cNvSpPr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/>
                <a:ahLst/>
                <a:cxnLst>
                  <a:cxn ang="0">
                    <a:pos x="18" y="1948"/>
                  </a:cxn>
                  <a:cxn ang="0">
                    <a:pos x="48" y="1708"/>
                  </a:cxn>
                  <a:cxn ang="0">
                    <a:pos x="96" y="1475"/>
                  </a:cxn>
                  <a:cxn ang="0">
                    <a:pos x="161" y="1235"/>
                  </a:cxn>
                  <a:cxn ang="0">
                    <a:pos x="251" y="995"/>
                  </a:cxn>
                  <a:cxn ang="0">
                    <a:pos x="365" y="755"/>
                  </a:cxn>
                  <a:cxn ang="0">
                    <a:pos x="496" y="510"/>
                  </a:cxn>
                  <a:cxn ang="0">
                    <a:pos x="658" y="258"/>
                  </a:cxn>
                  <a:cxn ang="0">
                    <a:pos x="741" y="132"/>
                  </a:cxn>
                  <a:cxn ang="0">
                    <a:pos x="837" y="0"/>
                  </a:cxn>
                  <a:cxn ang="0">
                    <a:pos x="825" y="0"/>
                  </a:cxn>
                  <a:cxn ang="0">
                    <a:pos x="729" y="132"/>
                  </a:cxn>
                  <a:cxn ang="0">
                    <a:pos x="640" y="258"/>
                  </a:cxn>
                  <a:cxn ang="0">
                    <a:pos x="562" y="384"/>
                  </a:cxn>
                  <a:cxn ang="0">
                    <a:pos x="484" y="510"/>
                  </a:cxn>
                  <a:cxn ang="0">
                    <a:pos x="353" y="755"/>
                  </a:cxn>
                  <a:cxn ang="0">
                    <a:pos x="239" y="995"/>
                  </a:cxn>
                  <a:cxn ang="0">
                    <a:pos x="150" y="1235"/>
                  </a:cxn>
                  <a:cxn ang="0">
                    <a:pos x="84" y="1469"/>
                  </a:cxn>
                  <a:cxn ang="0">
                    <a:pos x="36" y="1702"/>
                  </a:cxn>
                  <a:cxn ang="0">
                    <a:pos x="6" y="1942"/>
                  </a:cxn>
                  <a:cxn ang="0">
                    <a:pos x="0" y="2200"/>
                  </a:cxn>
                  <a:cxn ang="0">
                    <a:pos x="12" y="2470"/>
                  </a:cxn>
                  <a:cxn ang="0">
                    <a:pos x="48" y="2739"/>
                  </a:cxn>
                  <a:cxn ang="0">
                    <a:pos x="114" y="3027"/>
                  </a:cxn>
                  <a:cxn ang="0">
                    <a:pos x="150" y="3171"/>
                  </a:cxn>
                  <a:cxn ang="0">
                    <a:pos x="197" y="3321"/>
                  </a:cxn>
                  <a:cxn ang="0">
                    <a:pos x="245" y="3477"/>
                  </a:cxn>
                  <a:cxn ang="0">
                    <a:pos x="305" y="3639"/>
                  </a:cxn>
                  <a:cxn ang="0">
                    <a:pos x="365" y="3800"/>
                  </a:cxn>
                  <a:cxn ang="0">
                    <a:pos x="437" y="3968"/>
                  </a:cxn>
                  <a:cxn ang="0">
                    <a:pos x="508" y="4136"/>
                  </a:cxn>
                  <a:cxn ang="0">
                    <a:pos x="592" y="4316"/>
                  </a:cxn>
                  <a:cxn ang="0">
                    <a:pos x="604" y="4316"/>
                  </a:cxn>
                  <a:cxn ang="0">
                    <a:pos x="520" y="4136"/>
                  </a:cxn>
                  <a:cxn ang="0">
                    <a:pos x="448" y="3968"/>
                  </a:cxn>
                  <a:cxn ang="0">
                    <a:pos x="377" y="3800"/>
                  </a:cxn>
                  <a:cxn ang="0">
                    <a:pos x="317" y="3639"/>
                  </a:cxn>
                  <a:cxn ang="0">
                    <a:pos x="257" y="3477"/>
                  </a:cxn>
                  <a:cxn ang="0">
                    <a:pos x="209" y="3327"/>
                  </a:cxn>
                  <a:cxn ang="0">
                    <a:pos x="161" y="3171"/>
                  </a:cxn>
                  <a:cxn ang="0">
                    <a:pos x="126" y="3027"/>
                  </a:cxn>
                  <a:cxn ang="0">
                    <a:pos x="60" y="2739"/>
                  </a:cxn>
                  <a:cxn ang="0">
                    <a:pos x="24" y="2470"/>
                  </a:cxn>
                  <a:cxn ang="0">
                    <a:pos x="12" y="2206"/>
                  </a:cxn>
                  <a:cxn ang="0">
                    <a:pos x="18" y="1948"/>
                  </a:cxn>
                  <a:cxn ang="0">
                    <a:pos x="18" y="1948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</p:grpSp>
        <p:sp>
          <p:nvSpPr>
            <p:cNvPr id="13332" name="Freeform 20"/>
            <p:cNvSpPr>
              <a:spLocks/>
            </p:cNvSpPr>
            <p:nvPr/>
          </p:nvSpPr>
          <p:spPr bwMode="hidden">
            <a:xfrm>
              <a:off x="6" y="2901"/>
              <a:ext cx="606" cy="1415"/>
            </a:xfrm>
            <a:custGeom>
              <a:avLst/>
              <a:gdLst/>
              <a:ahLst/>
              <a:cxnLst>
                <a:cxn ang="0">
                  <a:pos x="0" y="54"/>
                </a:cxn>
                <a:cxn ang="0">
                  <a:pos x="42" y="228"/>
                </a:cxn>
                <a:cxn ang="0">
                  <a:pos x="96" y="402"/>
                </a:cxn>
                <a:cxn ang="0">
                  <a:pos x="161" y="576"/>
                </a:cxn>
                <a:cxn ang="0">
                  <a:pos x="227" y="744"/>
                </a:cxn>
                <a:cxn ang="0">
                  <a:pos x="305" y="917"/>
                </a:cxn>
                <a:cxn ang="0">
                  <a:pos x="389" y="1085"/>
                </a:cxn>
                <a:cxn ang="0">
                  <a:pos x="484" y="1253"/>
                </a:cxn>
                <a:cxn ang="0">
                  <a:pos x="586" y="1415"/>
                </a:cxn>
                <a:cxn ang="0">
                  <a:pos x="604" y="1415"/>
                </a:cxn>
                <a:cxn ang="0">
                  <a:pos x="496" y="1247"/>
                </a:cxn>
                <a:cxn ang="0">
                  <a:pos x="401" y="1073"/>
                </a:cxn>
                <a:cxn ang="0">
                  <a:pos x="311" y="899"/>
                </a:cxn>
                <a:cxn ang="0">
                  <a:pos x="233" y="720"/>
                </a:cxn>
                <a:cxn ang="0">
                  <a:pos x="161" y="546"/>
                </a:cxn>
                <a:cxn ang="0">
                  <a:pos x="102" y="366"/>
                </a:cxn>
                <a:cxn ang="0">
                  <a:pos x="48" y="180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0" y="54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3333" name="Freeform 21"/>
            <p:cNvSpPr>
              <a:spLocks/>
            </p:cNvSpPr>
            <p:nvPr/>
          </p:nvSpPr>
          <p:spPr bwMode="hidden">
            <a:xfrm>
              <a:off x="6" y="3890"/>
              <a:ext cx="228" cy="426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108" y="240"/>
                </a:cxn>
                <a:cxn ang="0">
                  <a:pos x="215" y="426"/>
                </a:cxn>
                <a:cxn ang="0">
                  <a:pos x="227" y="426"/>
                </a:cxn>
                <a:cxn ang="0">
                  <a:pos x="167" y="330"/>
                </a:cxn>
                <a:cxn ang="0">
                  <a:pos x="114" y="222"/>
                </a:cxn>
                <a:cxn ang="0">
                  <a:pos x="0" y="0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3334" name="Freeform 22"/>
            <p:cNvSpPr>
              <a:spLocks/>
            </p:cNvSpPr>
            <p:nvPr/>
          </p:nvSpPr>
          <p:spPr bwMode="hidden">
            <a:xfrm>
              <a:off x="4776" y="0"/>
              <a:ext cx="984" cy="1786"/>
            </a:xfrm>
            <a:custGeom>
              <a:avLst/>
              <a:gdLst/>
              <a:ahLst/>
              <a:cxnLst>
                <a:cxn ang="0">
                  <a:pos x="981" y="1786"/>
                </a:cxn>
                <a:cxn ang="0">
                  <a:pos x="981" y="1720"/>
                </a:cxn>
                <a:cxn ang="0">
                  <a:pos x="969" y="1666"/>
                </a:cxn>
                <a:cxn ang="0">
                  <a:pos x="957" y="1613"/>
                </a:cxn>
                <a:cxn ang="0">
                  <a:pos x="921" y="1487"/>
                </a:cxn>
                <a:cxn ang="0">
                  <a:pos x="885" y="1361"/>
                </a:cxn>
                <a:cxn ang="0">
                  <a:pos x="796" y="1121"/>
                </a:cxn>
                <a:cxn ang="0">
                  <a:pos x="682" y="899"/>
                </a:cxn>
                <a:cxn ang="0">
                  <a:pos x="562" y="689"/>
                </a:cxn>
                <a:cxn ang="0">
                  <a:pos x="431" y="498"/>
                </a:cxn>
                <a:cxn ang="0">
                  <a:pos x="293" y="318"/>
                </a:cxn>
                <a:cxn ang="0">
                  <a:pos x="150" y="15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38" y="150"/>
                </a:cxn>
                <a:cxn ang="0">
                  <a:pos x="275" y="318"/>
                </a:cxn>
                <a:cxn ang="0">
                  <a:pos x="413" y="498"/>
                </a:cxn>
                <a:cxn ang="0">
                  <a:pos x="545" y="689"/>
                </a:cxn>
                <a:cxn ang="0">
                  <a:pos x="670" y="899"/>
                </a:cxn>
                <a:cxn ang="0">
                  <a:pos x="778" y="1121"/>
                </a:cxn>
                <a:cxn ang="0">
                  <a:pos x="873" y="1361"/>
                </a:cxn>
                <a:cxn ang="0">
                  <a:pos x="909" y="1487"/>
                </a:cxn>
                <a:cxn ang="0">
                  <a:pos x="945" y="1619"/>
                </a:cxn>
                <a:cxn ang="0">
                  <a:pos x="963" y="1702"/>
                </a:cxn>
                <a:cxn ang="0">
                  <a:pos x="981" y="1786"/>
                </a:cxn>
                <a:cxn ang="0">
                  <a:pos x="981" y="1786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3335" name="Freeform 23"/>
            <p:cNvSpPr>
              <a:spLocks/>
            </p:cNvSpPr>
            <p:nvPr/>
          </p:nvSpPr>
          <p:spPr bwMode="hidden">
            <a:xfrm>
              <a:off x="5041" y="0"/>
              <a:ext cx="719" cy="845"/>
            </a:xfrm>
            <a:custGeom>
              <a:avLst/>
              <a:gdLst/>
              <a:ahLst/>
              <a:cxnLst>
                <a:cxn ang="0">
                  <a:pos x="717" y="845"/>
                </a:cxn>
                <a:cxn ang="0">
                  <a:pos x="717" y="821"/>
                </a:cxn>
                <a:cxn ang="0">
                  <a:pos x="574" y="605"/>
                </a:cxn>
                <a:cxn ang="0">
                  <a:pos x="406" y="396"/>
                </a:cxn>
                <a:cxn ang="0">
                  <a:pos x="221" y="192"/>
                </a:cxn>
                <a:cxn ang="0">
                  <a:pos x="17" y="0"/>
                </a:cxn>
                <a:cxn ang="0">
                  <a:pos x="0" y="0"/>
                </a:cxn>
                <a:cxn ang="0">
                  <a:pos x="209" y="198"/>
                </a:cxn>
                <a:cxn ang="0">
                  <a:pos x="400" y="408"/>
                </a:cxn>
                <a:cxn ang="0">
                  <a:pos x="568" y="623"/>
                </a:cxn>
                <a:cxn ang="0">
                  <a:pos x="717" y="845"/>
                </a:cxn>
                <a:cxn ang="0">
                  <a:pos x="717" y="845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3336" name="Freeform 24"/>
            <p:cNvSpPr>
              <a:spLocks/>
            </p:cNvSpPr>
            <p:nvPr/>
          </p:nvSpPr>
          <p:spPr bwMode="hidden">
            <a:xfrm>
              <a:off x="5352" y="0"/>
              <a:ext cx="408" cy="414"/>
            </a:xfrm>
            <a:custGeom>
              <a:avLst/>
              <a:gdLst/>
              <a:ahLst/>
              <a:cxnLst>
                <a:cxn ang="0">
                  <a:pos x="407" y="414"/>
                </a:cxn>
                <a:cxn ang="0">
                  <a:pos x="407" y="396"/>
                </a:cxn>
                <a:cxn ang="0">
                  <a:pos x="222" y="192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08" y="102"/>
                </a:cxn>
                <a:cxn ang="0">
                  <a:pos x="216" y="204"/>
                </a:cxn>
                <a:cxn ang="0">
                  <a:pos x="407" y="414"/>
                </a:cxn>
                <a:cxn ang="0">
                  <a:pos x="407" y="414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3337" name="Freeform 25"/>
            <p:cNvSpPr>
              <a:spLocks/>
            </p:cNvSpPr>
            <p:nvPr/>
          </p:nvSpPr>
          <p:spPr bwMode="hidden">
            <a:xfrm>
              <a:off x="6" y="0"/>
              <a:ext cx="858" cy="1409"/>
            </a:xfrm>
            <a:custGeom>
              <a:avLst/>
              <a:gdLst/>
              <a:ahLst/>
              <a:cxnLst>
                <a:cxn ang="0">
                  <a:pos x="0" y="1361"/>
                </a:cxn>
                <a:cxn ang="0">
                  <a:pos x="0" y="1409"/>
                </a:cxn>
                <a:cxn ang="0">
                  <a:pos x="54" y="1211"/>
                </a:cxn>
                <a:cxn ang="0">
                  <a:pos x="126" y="1013"/>
                </a:cxn>
                <a:cxn ang="0">
                  <a:pos x="215" y="827"/>
                </a:cxn>
                <a:cxn ang="0">
                  <a:pos x="311" y="647"/>
                </a:cxn>
                <a:cxn ang="0">
                  <a:pos x="431" y="474"/>
                </a:cxn>
                <a:cxn ang="0">
                  <a:pos x="556" y="312"/>
                </a:cxn>
                <a:cxn ang="0">
                  <a:pos x="700" y="150"/>
                </a:cxn>
                <a:cxn ang="0">
                  <a:pos x="855" y="0"/>
                </a:cxn>
                <a:cxn ang="0">
                  <a:pos x="837" y="0"/>
                </a:cxn>
                <a:cxn ang="0">
                  <a:pos x="688" y="144"/>
                </a:cxn>
                <a:cxn ang="0">
                  <a:pos x="550" y="300"/>
                </a:cxn>
                <a:cxn ang="0">
                  <a:pos x="425" y="462"/>
                </a:cxn>
                <a:cxn ang="0">
                  <a:pos x="311" y="629"/>
                </a:cxn>
                <a:cxn ang="0">
                  <a:pos x="215" y="803"/>
                </a:cxn>
                <a:cxn ang="0">
                  <a:pos x="132" y="983"/>
                </a:cxn>
                <a:cxn ang="0">
                  <a:pos x="60" y="1169"/>
                </a:cxn>
                <a:cxn ang="0">
                  <a:pos x="0" y="1361"/>
                </a:cxn>
                <a:cxn ang="0">
                  <a:pos x="0" y="1361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3338" name="Freeform 26"/>
            <p:cNvSpPr>
              <a:spLocks/>
            </p:cNvSpPr>
            <p:nvPr/>
          </p:nvSpPr>
          <p:spPr bwMode="hidden">
            <a:xfrm>
              <a:off x="6" y="0"/>
              <a:ext cx="588" cy="599"/>
            </a:xfrm>
            <a:custGeom>
              <a:avLst/>
              <a:gdLst/>
              <a:ahLst/>
              <a:cxnLst>
                <a:cxn ang="0">
                  <a:pos x="586" y="0"/>
                </a:cxn>
                <a:cxn ang="0">
                  <a:pos x="568" y="0"/>
                </a:cxn>
                <a:cxn ang="0">
                  <a:pos x="407" y="132"/>
                </a:cxn>
                <a:cxn ang="0">
                  <a:pos x="257" y="270"/>
                </a:cxn>
                <a:cxn ang="0">
                  <a:pos x="120" y="420"/>
                </a:cxn>
                <a:cxn ang="0">
                  <a:pos x="0" y="575"/>
                </a:cxn>
                <a:cxn ang="0">
                  <a:pos x="0" y="599"/>
                </a:cxn>
                <a:cxn ang="0">
                  <a:pos x="120" y="432"/>
                </a:cxn>
                <a:cxn ang="0">
                  <a:pos x="257" y="282"/>
                </a:cxn>
                <a:cxn ang="0">
                  <a:pos x="413" y="138"/>
                </a:cxn>
                <a:cxn ang="0">
                  <a:pos x="586" y="0"/>
                </a:cxn>
                <a:cxn ang="0">
                  <a:pos x="586" y="0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3339" name="Freeform 27"/>
            <p:cNvSpPr>
              <a:spLocks/>
            </p:cNvSpPr>
            <p:nvPr/>
          </p:nvSpPr>
          <p:spPr bwMode="hidden">
            <a:xfrm>
              <a:off x="6" y="0"/>
              <a:ext cx="270" cy="252"/>
            </a:xfrm>
            <a:custGeom>
              <a:avLst/>
              <a:gdLst/>
              <a:ahLst/>
              <a:cxnLst>
                <a:cxn ang="0">
                  <a:pos x="269" y="0"/>
                </a:cxn>
                <a:cxn ang="0">
                  <a:pos x="251" y="0"/>
                </a:cxn>
                <a:cxn ang="0">
                  <a:pos x="120" y="114"/>
                </a:cxn>
                <a:cxn ang="0">
                  <a:pos x="60" y="174"/>
                </a:cxn>
                <a:cxn ang="0">
                  <a:pos x="0" y="234"/>
                </a:cxn>
                <a:cxn ang="0">
                  <a:pos x="0" y="252"/>
                </a:cxn>
                <a:cxn ang="0">
                  <a:pos x="126" y="120"/>
                </a:cxn>
                <a:cxn ang="0">
                  <a:pos x="269" y="0"/>
                </a:cxn>
                <a:cxn ang="0">
                  <a:pos x="269" y="0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3340" name="Line 28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13341" name="Line 29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13342" name="Line 30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grpSp>
          <p:nvGrpSpPr>
            <p:cNvPr id="13343" name="Group 31"/>
            <p:cNvGrpSpPr>
              <a:grpSpLocks/>
            </p:cNvGrpSpPr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13344" name="Line 32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3345" name="Line 33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3346" name="Line 34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3347" name="Line 35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3348" name="Line 36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</p:grpSp>
        <p:sp>
          <p:nvSpPr>
            <p:cNvPr id="13349" name="Line 37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13350" name="Line 38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13351" name="Rectangle 3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13352" name="Rectangle 4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13353" name="Rectangle 41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13354" name="Rectangle 42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13355" name="Rectangle 43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72384D03-8E54-4DE4-A14E-8CBC056E3F2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A10A46-857A-46F2-8530-E4D7809C22B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D51294-E381-485F-A1AC-CC7CDE80FDE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4336AA-D4AB-4EA9-A478-9AEED1FCD3F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F13B48-8AFB-495E-8EC3-992D76BC4BB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B16A77-D969-4829-95A6-33A19F72A9A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DD5416-5B8B-4EC6-AA0E-3FF20CA2A93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0DE901-DC2B-43F0-8BE9-9BE67E959D7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280AFF-9C83-4ECC-B6D2-47695DA8828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F63266-74D6-455F-985F-52D0B266EC3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640AA1-CAE2-4C61-87BB-5B28ABC6295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39216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Group 2"/>
          <p:cNvGrpSpPr>
            <a:grpSpLocks/>
          </p:cNvGrpSpPr>
          <p:nvPr/>
        </p:nvGrpSpPr>
        <p:grpSpPr bwMode="auto">
          <a:xfrm>
            <a:off x="1588" y="0"/>
            <a:ext cx="9148762" cy="6851650"/>
            <a:chOff x="1" y="0"/>
            <a:chExt cx="5763" cy="4316"/>
          </a:xfrm>
        </p:grpSpPr>
        <p:sp>
          <p:nvSpPr>
            <p:cNvPr id="12291" name="Freeform 3"/>
            <p:cNvSpPr>
              <a:spLocks/>
            </p:cNvSpPr>
            <p:nvPr/>
          </p:nvSpPr>
          <p:spPr bwMode="hidden">
            <a:xfrm>
              <a:off x="5045" y="2626"/>
              <a:ext cx="719" cy="1690"/>
            </a:xfrm>
            <a:custGeom>
              <a:avLst/>
              <a:gdLst/>
              <a:ahLst/>
              <a:cxnLst>
                <a:cxn ang="0">
                  <a:pos x="717" y="72"/>
                </a:cxn>
                <a:cxn ang="0">
                  <a:pos x="717" y="0"/>
                </a:cxn>
                <a:cxn ang="0">
                  <a:pos x="699" y="101"/>
                </a:cxn>
                <a:cxn ang="0">
                  <a:pos x="675" y="209"/>
                </a:cxn>
                <a:cxn ang="0">
                  <a:pos x="627" y="389"/>
                </a:cxn>
                <a:cxn ang="0">
                  <a:pos x="574" y="569"/>
                </a:cxn>
                <a:cxn ang="0">
                  <a:pos x="502" y="749"/>
                </a:cxn>
                <a:cxn ang="0">
                  <a:pos x="424" y="935"/>
                </a:cxn>
                <a:cxn ang="0">
                  <a:pos x="334" y="1121"/>
                </a:cxn>
                <a:cxn ang="0">
                  <a:pos x="233" y="1312"/>
                </a:cxn>
                <a:cxn ang="0">
                  <a:pos x="125" y="1498"/>
                </a:cxn>
                <a:cxn ang="0">
                  <a:pos x="0" y="1690"/>
                </a:cxn>
                <a:cxn ang="0">
                  <a:pos x="11" y="1690"/>
                </a:cxn>
                <a:cxn ang="0">
                  <a:pos x="137" y="1498"/>
                </a:cxn>
                <a:cxn ang="0">
                  <a:pos x="245" y="1312"/>
                </a:cxn>
                <a:cxn ang="0">
                  <a:pos x="346" y="1121"/>
                </a:cxn>
                <a:cxn ang="0">
                  <a:pos x="436" y="935"/>
                </a:cxn>
                <a:cxn ang="0">
                  <a:pos x="514" y="749"/>
                </a:cxn>
                <a:cxn ang="0">
                  <a:pos x="585" y="569"/>
                </a:cxn>
                <a:cxn ang="0">
                  <a:pos x="639" y="389"/>
                </a:cxn>
                <a:cxn ang="0">
                  <a:pos x="687" y="209"/>
                </a:cxn>
                <a:cxn ang="0">
                  <a:pos x="705" y="143"/>
                </a:cxn>
                <a:cxn ang="0">
                  <a:pos x="717" y="72"/>
                </a:cxn>
                <a:cxn ang="0">
                  <a:pos x="717" y="72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2292" name="Freeform 4"/>
            <p:cNvSpPr>
              <a:spLocks/>
            </p:cNvSpPr>
            <p:nvPr/>
          </p:nvSpPr>
          <p:spPr bwMode="hidden">
            <a:xfrm>
              <a:off x="5386" y="3794"/>
              <a:ext cx="378" cy="522"/>
            </a:xfrm>
            <a:custGeom>
              <a:avLst/>
              <a:gdLst/>
              <a:ahLst/>
              <a:cxnLst>
                <a:cxn ang="0">
                  <a:pos x="377" y="0"/>
                </a:cxn>
                <a:cxn ang="0">
                  <a:pos x="293" y="132"/>
                </a:cxn>
                <a:cxn ang="0">
                  <a:pos x="204" y="264"/>
                </a:cxn>
                <a:cxn ang="0">
                  <a:pos x="102" y="396"/>
                </a:cxn>
                <a:cxn ang="0">
                  <a:pos x="0" y="522"/>
                </a:cxn>
                <a:cxn ang="0">
                  <a:pos x="12" y="522"/>
                </a:cxn>
                <a:cxn ang="0">
                  <a:pos x="114" y="402"/>
                </a:cxn>
                <a:cxn ang="0">
                  <a:pos x="204" y="282"/>
                </a:cxn>
                <a:cxn ang="0">
                  <a:pos x="377" y="24"/>
                </a:cxn>
                <a:cxn ang="0">
                  <a:pos x="377" y="0"/>
                </a:cxn>
                <a:cxn ang="0">
                  <a:pos x="377" y="0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2293" name="Freeform 5"/>
            <p:cNvSpPr>
              <a:spLocks/>
            </p:cNvSpPr>
            <p:nvPr/>
          </p:nvSpPr>
          <p:spPr bwMode="hidden">
            <a:xfrm>
              <a:off x="5680" y="4214"/>
              <a:ext cx="84" cy="102"/>
            </a:xfrm>
            <a:custGeom>
              <a:avLst/>
              <a:gdLst/>
              <a:ahLst/>
              <a:cxnLst>
                <a:cxn ang="0">
                  <a:pos x="0" y="102"/>
                </a:cxn>
                <a:cxn ang="0">
                  <a:pos x="18" y="102"/>
                </a:cxn>
                <a:cxn ang="0">
                  <a:pos x="48" y="60"/>
                </a:cxn>
                <a:cxn ang="0">
                  <a:pos x="84" y="24"/>
                </a:cxn>
                <a:cxn ang="0">
                  <a:pos x="84" y="0"/>
                </a:cxn>
                <a:cxn ang="0">
                  <a:pos x="42" y="54"/>
                </a:cxn>
                <a:cxn ang="0">
                  <a:pos x="0" y="102"/>
                </a:cxn>
                <a:cxn ang="0">
                  <a:pos x="0" y="102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grpSp>
          <p:nvGrpSpPr>
            <p:cNvPr id="12294" name="Group 6"/>
            <p:cNvGrpSpPr>
              <a:grpSpLocks/>
            </p:cNvGrpSpPr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12295" name="Freeform 7"/>
              <p:cNvSpPr>
                <a:spLocks/>
              </p:cNvSpPr>
              <p:nvPr userDrawn="1"/>
            </p:nvSpPr>
            <p:spPr bwMode="hidden">
              <a:xfrm>
                <a:off x="2789" y="0"/>
                <a:ext cx="72" cy="431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4316"/>
                  </a:cxn>
                  <a:cxn ang="0">
                    <a:pos x="72" y="4316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2296" name="Freeform 8"/>
              <p:cNvSpPr>
                <a:spLocks/>
              </p:cNvSpPr>
              <p:nvPr userDrawn="1"/>
            </p:nvSpPr>
            <p:spPr bwMode="hidden">
              <a:xfrm>
                <a:off x="3089" y="0"/>
                <a:ext cx="174" cy="4316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12" y="0"/>
                  </a:cxn>
                  <a:cxn ang="0">
                    <a:pos x="42" y="216"/>
                  </a:cxn>
                  <a:cxn ang="0">
                    <a:pos x="72" y="444"/>
                  </a:cxn>
                  <a:cxn ang="0">
                    <a:pos x="96" y="689"/>
                  </a:cxn>
                  <a:cxn ang="0">
                    <a:pos x="120" y="947"/>
                  </a:cxn>
                  <a:cxn ang="0">
                    <a:pos x="132" y="1211"/>
                  </a:cxn>
                  <a:cxn ang="0">
                    <a:pos x="150" y="1487"/>
                  </a:cxn>
                  <a:cxn ang="0">
                    <a:pos x="156" y="1768"/>
                  </a:cxn>
                  <a:cxn ang="0">
                    <a:pos x="162" y="2062"/>
                  </a:cxn>
                  <a:cxn ang="0">
                    <a:pos x="156" y="2644"/>
                  </a:cxn>
                  <a:cxn ang="0">
                    <a:pos x="126" y="3225"/>
                  </a:cxn>
                  <a:cxn ang="0">
                    <a:pos x="108" y="3507"/>
                  </a:cxn>
                  <a:cxn ang="0">
                    <a:pos x="78" y="3788"/>
                  </a:cxn>
                  <a:cxn ang="0">
                    <a:pos x="42" y="4058"/>
                  </a:cxn>
                  <a:cxn ang="0">
                    <a:pos x="0" y="4316"/>
                  </a:cxn>
                  <a:cxn ang="0">
                    <a:pos x="12" y="4316"/>
                  </a:cxn>
                  <a:cxn ang="0">
                    <a:pos x="54" y="4058"/>
                  </a:cxn>
                  <a:cxn ang="0">
                    <a:pos x="90" y="3782"/>
                  </a:cxn>
                  <a:cxn ang="0">
                    <a:pos x="120" y="3507"/>
                  </a:cxn>
                  <a:cxn ang="0">
                    <a:pos x="138" y="3219"/>
                  </a:cxn>
                  <a:cxn ang="0">
                    <a:pos x="168" y="2638"/>
                  </a:cxn>
                  <a:cxn ang="0">
                    <a:pos x="174" y="2056"/>
                  </a:cxn>
                  <a:cxn ang="0">
                    <a:pos x="168" y="1768"/>
                  </a:cxn>
                  <a:cxn ang="0">
                    <a:pos x="162" y="1487"/>
                  </a:cxn>
                  <a:cxn ang="0">
                    <a:pos x="144" y="1211"/>
                  </a:cxn>
                  <a:cxn ang="0">
                    <a:pos x="132" y="941"/>
                  </a:cxn>
                  <a:cxn ang="0">
                    <a:pos x="108" y="689"/>
                  </a:cxn>
                  <a:cxn ang="0">
                    <a:pos x="84" y="444"/>
                  </a:cxn>
                  <a:cxn ang="0">
                    <a:pos x="54" y="216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2297" name="Freeform 9"/>
              <p:cNvSpPr>
                <a:spLocks/>
              </p:cNvSpPr>
              <p:nvPr userDrawn="1"/>
            </p:nvSpPr>
            <p:spPr bwMode="hidden">
              <a:xfrm>
                <a:off x="3358" y="0"/>
                <a:ext cx="337" cy="4316"/>
              </a:xfrm>
              <a:custGeom>
                <a:avLst/>
                <a:gdLst/>
                <a:ahLst/>
                <a:cxnLst>
                  <a:cxn ang="0">
                    <a:pos x="329" y="2014"/>
                  </a:cxn>
                  <a:cxn ang="0">
                    <a:pos x="317" y="1726"/>
                  </a:cxn>
                  <a:cxn ang="0">
                    <a:pos x="293" y="1445"/>
                  </a:cxn>
                  <a:cxn ang="0">
                    <a:pos x="263" y="1175"/>
                  </a:cxn>
                  <a:cxn ang="0">
                    <a:pos x="228" y="917"/>
                  </a:cxn>
                  <a:cxn ang="0">
                    <a:pos x="186" y="665"/>
                  </a:cxn>
                  <a:cxn ang="0">
                    <a:pos x="132" y="432"/>
                  </a:cxn>
                  <a:cxn ang="0">
                    <a:pos x="78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66" y="204"/>
                  </a:cxn>
                  <a:cxn ang="0">
                    <a:pos x="120" y="432"/>
                  </a:cxn>
                  <a:cxn ang="0">
                    <a:pos x="174" y="665"/>
                  </a:cxn>
                  <a:cxn ang="0">
                    <a:pos x="216" y="917"/>
                  </a:cxn>
                  <a:cxn ang="0">
                    <a:pos x="251" y="1175"/>
                  </a:cxn>
                  <a:cxn ang="0">
                    <a:pos x="281" y="1445"/>
                  </a:cxn>
                  <a:cxn ang="0">
                    <a:pos x="305" y="1726"/>
                  </a:cxn>
                  <a:cxn ang="0">
                    <a:pos x="317" y="2014"/>
                  </a:cxn>
                  <a:cxn ang="0">
                    <a:pos x="323" y="2314"/>
                  </a:cxn>
                  <a:cxn ang="0">
                    <a:pos x="317" y="2608"/>
                  </a:cxn>
                  <a:cxn ang="0">
                    <a:pos x="305" y="2907"/>
                  </a:cxn>
                  <a:cxn ang="0">
                    <a:pos x="281" y="3201"/>
                  </a:cxn>
                  <a:cxn ang="0">
                    <a:pos x="257" y="3489"/>
                  </a:cxn>
                  <a:cxn ang="0">
                    <a:pos x="216" y="3777"/>
                  </a:cxn>
                  <a:cxn ang="0">
                    <a:pos x="174" y="4052"/>
                  </a:cxn>
                  <a:cxn ang="0">
                    <a:pos x="120" y="4316"/>
                  </a:cxn>
                  <a:cxn ang="0">
                    <a:pos x="132" y="4316"/>
                  </a:cxn>
                  <a:cxn ang="0">
                    <a:pos x="186" y="4052"/>
                  </a:cxn>
                  <a:cxn ang="0">
                    <a:pos x="228" y="3777"/>
                  </a:cxn>
                  <a:cxn ang="0">
                    <a:pos x="269" y="3489"/>
                  </a:cxn>
                  <a:cxn ang="0">
                    <a:pos x="293" y="3201"/>
                  </a:cxn>
                  <a:cxn ang="0">
                    <a:pos x="317" y="2907"/>
                  </a:cxn>
                  <a:cxn ang="0">
                    <a:pos x="329" y="2608"/>
                  </a:cxn>
                  <a:cxn ang="0">
                    <a:pos x="335" y="2314"/>
                  </a:cxn>
                  <a:cxn ang="0">
                    <a:pos x="329" y="2014"/>
                  </a:cxn>
                  <a:cxn ang="0">
                    <a:pos x="329" y="2014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2298" name="Freeform 10"/>
              <p:cNvSpPr>
                <a:spLocks/>
              </p:cNvSpPr>
              <p:nvPr userDrawn="1"/>
            </p:nvSpPr>
            <p:spPr bwMode="hidden">
              <a:xfrm>
                <a:off x="3676" y="0"/>
                <a:ext cx="427" cy="4316"/>
              </a:xfrm>
              <a:custGeom>
                <a:avLst/>
                <a:gdLst/>
                <a:ahLst/>
                <a:cxnLst>
                  <a:cxn ang="0">
                    <a:pos x="413" y="1924"/>
                  </a:cxn>
                  <a:cxn ang="0">
                    <a:pos x="395" y="1690"/>
                  </a:cxn>
                  <a:cxn ang="0">
                    <a:pos x="365" y="1457"/>
                  </a:cxn>
                  <a:cxn ang="0">
                    <a:pos x="329" y="1229"/>
                  </a:cxn>
                  <a:cxn ang="0">
                    <a:pos x="281" y="1001"/>
                  </a:cxn>
                  <a:cxn ang="0">
                    <a:pos x="227" y="761"/>
                  </a:cxn>
                  <a:cxn ang="0">
                    <a:pos x="162" y="522"/>
                  </a:cxn>
                  <a:cxn ang="0">
                    <a:pos x="90" y="27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84" y="270"/>
                  </a:cxn>
                  <a:cxn ang="0">
                    <a:pos x="156" y="522"/>
                  </a:cxn>
                  <a:cxn ang="0">
                    <a:pos x="216" y="767"/>
                  </a:cxn>
                  <a:cxn ang="0">
                    <a:pos x="275" y="1001"/>
                  </a:cxn>
                  <a:cxn ang="0">
                    <a:pos x="317" y="1235"/>
                  </a:cxn>
                  <a:cxn ang="0">
                    <a:pos x="353" y="1463"/>
                  </a:cxn>
                  <a:cxn ang="0">
                    <a:pos x="383" y="1690"/>
                  </a:cxn>
                  <a:cxn ang="0">
                    <a:pos x="401" y="1924"/>
                  </a:cxn>
                  <a:cxn ang="0">
                    <a:pos x="413" y="2188"/>
                  </a:cxn>
                  <a:cxn ang="0">
                    <a:pos x="407" y="2458"/>
                  </a:cxn>
                  <a:cxn ang="0">
                    <a:pos x="395" y="2733"/>
                  </a:cxn>
                  <a:cxn ang="0">
                    <a:pos x="365" y="3021"/>
                  </a:cxn>
                  <a:cxn ang="0">
                    <a:pos x="329" y="3321"/>
                  </a:cxn>
                  <a:cxn ang="0">
                    <a:pos x="275" y="3639"/>
                  </a:cxn>
                  <a:cxn ang="0">
                    <a:pos x="204" y="3968"/>
                  </a:cxn>
                  <a:cxn ang="0">
                    <a:pos x="126" y="4316"/>
                  </a:cxn>
                  <a:cxn ang="0">
                    <a:pos x="138" y="4316"/>
                  </a:cxn>
                  <a:cxn ang="0">
                    <a:pos x="216" y="3968"/>
                  </a:cxn>
                  <a:cxn ang="0">
                    <a:pos x="287" y="3639"/>
                  </a:cxn>
                  <a:cxn ang="0">
                    <a:pos x="341" y="3321"/>
                  </a:cxn>
                  <a:cxn ang="0">
                    <a:pos x="377" y="3021"/>
                  </a:cxn>
                  <a:cxn ang="0">
                    <a:pos x="407" y="2733"/>
                  </a:cxn>
                  <a:cxn ang="0">
                    <a:pos x="419" y="2458"/>
                  </a:cxn>
                  <a:cxn ang="0">
                    <a:pos x="425" y="2188"/>
                  </a:cxn>
                  <a:cxn ang="0">
                    <a:pos x="413" y="1924"/>
                  </a:cxn>
                  <a:cxn ang="0">
                    <a:pos x="413" y="1924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2299" name="Freeform 11"/>
              <p:cNvSpPr>
                <a:spLocks/>
              </p:cNvSpPr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/>
                <a:ahLst/>
                <a:cxnLst>
                  <a:cxn ang="0">
                    <a:pos x="556" y="2020"/>
                  </a:cxn>
                  <a:cxn ang="0">
                    <a:pos x="538" y="1732"/>
                  </a:cxn>
                  <a:cxn ang="0">
                    <a:pos x="503" y="1445"/>
                  </a:cxn>
                  <a:cxn ang="0">
                    <a:pos x="455" y="1175"/>
                  </a:cxn>
                  <a:cxn ang="0">
                    <a:pos x="395" y="911"/>
                  </a:cxn>
                  <a:cxn ang="0">
                    <a:pos x="317" y="659"/>
                  </a:cxn>
                  <a:cxn ang="0">
                    <a:pos x="228" y="426"/>
                  </a:cxn>
                  <a:cxn ang="0">
                    <a:pos x="126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14" y="204"/>
                  </a:cxn>
                  <a:cxn ang="0">
                    <a:pos x="216" y="426"/>
                  </a:cxn>
                  <a:cxn ang="0">
                    <a:pos x="305" y="659"/>
                  </a:cxn>
                  <a:cxn ang="0">
                    <a:pos x="383" y="911"/>
                  </a:cxn>
                  <a:cxn ang="0">
                    <a:pos x="443" y="1175"/>
                  </a:cxn>
                  <a:cxn ang="0">
                    <a:pos x="491" y="1445"/>
                  </a:cxn>
                  <a:cxn ang="0">
                    <a:pos x="526" y="1732"/>
                  </a:cxn>
                  <a:cxn ang="0">
                    <a:pos x="544" y="2020"/>
                  </a:cxn>
                  <a:cxn ang="0">
                    <a:pos x="544" y="2326"/>
                  </a:cxn>
                  <a:cxn ang="0">
                    <a:pos x="532" y="2632"/>
                  </a:cxn>
                  <a:cxn ang="0">
                    <a:pos x="503" y="2931"/>
                  </a:cxn>
                  <a:cxn ang="0">
                    <a:pos x="455" y="3225"/>
                  </a:cxn>
                  <a:cxn ang="0">
                    <a:pos x="389" y="3513"/>
                  </a:cxn>
                  <a:cxn ang="0">
                    <a:pos x="311" y="3788"/>
                  </a:cxn>
                  <a:cxn ang="0">
                    <a:pos x="216" y="4058"/>
                  </a:cxn>
                  <a:cxn ang="0">
                    <a:pos x="102" y="4316"/>
                  </a:cxn>
                  <a:cxn ang="0">
                    <a:pos x="114" y="4316"/>
                  </a:cxn>
                  <a:cxn ang="0">
                    <a:pos x="228" y="4058"/>
                  </a:cxn>
                  <a:cxn ang="0">
                    <a:pos x="323" y="3788"/>
                  </a:cxn>
                  <a:cxn ang="0">
                    <a:pos x="401" y="3513"/>
                  </a:cxn>
                  <a:cxn ang="0">
                    <a:pos x="467" y="3225"/>
                  </a:cxn>
                  <a:cxn ang="0">
                    <a:pos x="515" y="2931"/>
                  </a:cxn>
                  <a:cxn ang="0">
                    <a:pos x="544" y="2632"/>
                  </a:cxn>
                  <a:cxn ang="0">
                    <a:pos x="556" y="2326"/>
                  </a:cxn>
                  <a:cxn ang="0">
                    <a:pos x="556" y="2020"/>
                  </a:cxn>
                  <a:cxn ang="0">
                    <a:pos x="556" y="2020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2300" name="Freeform 12"/>
              <p:cNvSpPr>
                <a:spLocks/>
              </p:cNvSpPr>
              <p:nvPr userDrawn="1"/>
            </p:nvSpPr>
            <p:spPr bwMode="hidden">
              <a:xfrm>
                <a:off x="4246" y="0"/>
                <a:ext cx="690" cy="4316"/>
              </a:xfrm>
              <a:custGeom>
                <a:avLst/>
                <a:gdLst/>
                <a:ahLst/>
                <a:cxnLst>
                  <a:cxn ang="0">
                    <a:pos x="688" y="2086"/>
                  </a:cxn>
                  <a:cxn ang="0">
                    <a:pos x="670" y="1810"/>
                  </a:cxn>
                  <a:cxn ang="0">
                    <a:pos x="634" y="1541"/>
                  </a:cxn>
                  <a:cxn ang="0">
                    <a:pos x="574" y="1271"/>
                  </a:cxn>
                  <a:cxn ang="0">
                    <a:pos x="497" y="1007"/>
                  </a:cxn>
                  <a:cxn ang="0">
                    <a:pos x="401" y="749"/>
                  </a:cxn>
                  <a:cxn ang="0">
                    <a:pos x="293" y="492"/>
                  </a:cxn>
                  <a:cxn ang="0">
                    <a:pos x="162" y="24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50" y="240"/>
                  </a:cxn>
                  <a:cxn ang="0">
                    <a:pos x="281" y="492"/>
                  </a:cxn>
                  <a:cxn ang="0">
                    <a:pos x="389" y="749"/>
                  </a:cxn>
                  <a:cxn ang="0">
                    <a:pos x="485" y="1007"/>
                  </a:cxn>
                  <a:cxn ang="0">
                    <a:pos x="562" y="1271"/>
                  </a:cxn>
                  <a:cxn ang="0">
                    <a:pos x="622" y="1541"/>
                  </a:cxn>
                  <a:cxn ang="0">
                    <a:pos x="658" y="1810"/>
                  </a:cxn>
                  <a:cxn ang="0">
                    <a:pos x="676" y="2086"/>
                  </a:cxn>
                  <a:cxn ang="0">
                    <a:pos x="676" y="2368"/>
                  </a:cxn>
                  <a:cxn ang="0">
                    <a:pos x="658" y="2650"/>
                  </a:cxn>
                  <a:cxn ang="0">
                    <a:pos x="616" y="2931"/>
                  </a:cxn>
                  <a:cxn ang="0">
                    <a:pos x="556" y="3213"/>
                  </a:cxn>
                  <a:cxn ang="0">
                    <a:pos x="473" y="3495"/>
                  </a:cxn>
                  <a:cxn ang="0">
                    <a:pos x="371" y="3777"/>
                  </a:cxn>
                  <a:cxn ang="0">
                    <a:pos x="251" y="4046"/>
                  </a:cxn>
                  <a:cxn ang="0">
                    <a:pos x="114" y="4316"/>
                  </a:cxn>
                  <a:cxn ang="0">
                    <a:pos x="126" y="4316"/>
                  </a:cxn>
                  <a:cxn ang="0">
                    <a:pos x="263" y="4046"/>
                  </a:cxn>
                  <a:cxn ang="0">
                    <a:pos x="383" y="3777"/>
                  </a:cxn>
                  <a:cxn ang="0">
                    <a:pos x="485" y="3495"/>
                  </a:cxn>
                  <a:cxn ang="0">
                    <a:pos x="568" y="3219"/>
                  </a:cxn>
                  <a:cxn ang="0">
                    <a:pos x="628" y="2937"/>
                  </a:cxn>
                  <a:cxn ang="0">
                    <a:pos x="670" y="2656"/>
                  </a:cxn>
                  <a:cxn ang="0">
                    <a:pos x="688" y="2368"/>
                  </a:cxn>
                  <a:cxn ang="0">
                    <a:pos x="688" y="2086"/>
                  </a:cxn>
                  <a:cxn ang="0">
                    <a:pos x="688" y="2086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2301" name="Freeform 13"/>
              <p:cNvSpPr>
                <a:spLocks/>
              </p:cNvSpPr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/>
                <a:ahLst/>
                <a:cxnLst>
                  <a:cxn ang="0">
                    <a:pos x="855" y="2128"/>
                  </a:cxn>
                  <a:cxn ang="0">
                    <a:pos x="831" y="1834"/>
                  </a:cxn>
                  <a:cxn ang="0">
                    <a:pos x="808" y="1684"/>
                  </a:cxn>
                  <a:cxn ang="0">
                    <a:pos x="784" y="1541"/>
                  </a:cxn>
                  <a:cxn ang="0">
                    <a:pos x="748" y="1397"/>
                  </a:cxn>
                  <a:cxn ang="0">
                    <a:pos x="712" y="1253"/>
                  </a:cxn>
                  <a:cxn ang="0">
                    <a:pos x="664" y="1115"/>
                  </a:cxn>
                  <a:cxn ang="0">
                    <a:pos x="610" y="977"/>
                  </a:cxn>
                  <a:cxn ang="0">
                    <a:pos x="491" y="719"/>
                  </a:cxn>
                  <a:cxn ang="0">
                    <a:pos x="353" y="468"/>
                  </a:cxn>
                  <a:cxn ang="0">
                    <a:pos x="192" y="228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80" y="228"/>
                  </a:cxn>
                  <a:cxn ang="0">
                    <a:pos x="341" y="468"/>
                  </a:cxn>
                  <a:cxn ang="0">
                    <a:pos x="479" y="719"/>
                  </a:cxn>
                  <a:cxn ang="0">
                    <a:pos x="598" y="983"/>
                  </a:cxn>
                  <a:cxn ang="0">
                    <a:pos x="652" y="1121"/>
                  </a:cxn>
                  <a:cxn ang="0">
                    <a:pos x="700" y="1259"/>
                  </a:cxn>
                  <a:cxn ang="0">
                    <a:pos x="736" y="1403"/>
                  </a:cxn>
                  <a:cxn ang="0">
                    <a:pos x="772" y="1547"/>
                  </a:cxn>
                  <a:cxn ang="0">
                    <a:pos x="802" y="1690"/>
                  </a:cxn>
                  <a:cxn ang="0">
                    <a:pos x="819" y="1834"/>
                  </a:cxn>
                  <a:cxn ang="0">
                    <a:pos x="837" y="1984"/>
                  </a:cxn>
                  <a:cxn ang="0">
                    <a:pos x="843" y="2128"/>
                  </a:cxn>
                  <a:cxn ang="0">
                    <a:pos x="849" y="2278"/>
                  </a:cxn>
                  <a:cxn ang="0">
                    <a:pos x="843" y="2428"/>
                  </a:cxn>
                  <a:cxn ang="0">
                    <a:pos x="831" y="2572"/>
                  </a:cxn>
                  <a:cxn ang="0">
                    <a:pos x="819" y="2721"/>
                  </a:cxn>
                  <a:cxn ang="0">
                    <a:pos x="796" y="2865"/>
                  </a:cxn>
                  <a:cxn ang="0">
                    <a:pos x="766" y="3015"/>
                  </a:cxn>
                  <a:cxn ang="0">
                    <a:pos x="724" y="3159"/>
                  </a:cxn>
                  <a:cxn ang="0">
                    <a:pos x="682" y="3303"/>
                  </a:cxn>
                  <a:cxn ang="0">
                    <a:pos x="586" y="3567"/>
                  </a:cxn>
                  <a:cxn ang="0">
                    <a:pos x="473" y="3824"/>
                  </a:cxn>
                  <a:cxn ang="0">
                    <a:pos x="335" y="4076"/>
                  </a:cxn>
                  <a:cxn ang="0">
                    <a:pos x="180" y="4316"/>
                  </a:cxn>
                  <a:cxn ang="0">
                    <a:pos x="192" y="4316"/>
                  </a:cxn>
                  <a:cxn ang="0">
                    <a:pos x="347" y="4076"/>
                  </a:cxn>
                  <a:cxn ang="0">
                    <a:pos x="485" y="3824"/>
                  </a:cxn>
                  <a:cxn ang="0">
                    <a:pos x="598" y="3573"/>
                  </a:cxn>
                  <a:cxn ang="0">
                    <a:pos x="694" y="3309"/>
                  </a:cxn>
                  <a:cxn ang="0">
                    <a:pos x="736" y="3165"/>
                  </a:cxn>
                  <a:cxn ang="0">
                    <a:pos x="778" y="3021"/>
                  </a:cxn>
                  <a:cxn ang="0">
                    <a:pos x="808" y="2871"/>
                  </a:cxn>
                  <a:cxn ang="0">
                    <a:pos x="831" y="2727"/>
                  </a:cxn>
                  <a:cxn ang="0">
                    <a:pos x="843" y="2578"/>
                  </a:cxn>
                  <a:cxn ang="0">
                    <a:pos x="855" y="2428"/>
                  </a:cxn>
                  <a:cxn ang="0">
                    <a:pos x="861" y="2278"/>
                  </a:cxn>
                  <a:cxn ang="0">
                    <a:pos x="855" y="2128"/>
                  </a:cxn>
                  <a:cxn ang="0">
                    <a:pos x="855" y="2128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2302" name="Freeform 14"/>
              <p:cNvSpPr>
                <a:spLocks/>
              </p:cNvSpPr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/>
                <a:ahLst/>
                <a:cxnLst>
                  <a:cxn ang="0">
                    <a:pos x="18" y="1942"/>
                  </a:cxn>
                  <a:cxn ang="0">
                    <a:pos x="30" y="1630"/>
                  </a:cxn>
                  <a:cxn ang="0">
                    <a:pos x="42" y="1331"/>
                  </a:cxn>
                  <a:cxn ang="0">
                    <a:pos x="59" y="1055"/>
                  </a:cxn>
                  <a:cxn ang="0">
                    <a:pos x="77" y="791"/>
                  </a:cxn>
                  <a:cxn ang="0">
                    <a:pos x="83" y="671"/>
                  </a:cxn>
                  <a:cxn ang="0">
                    <a:pos x="95" y="557"/>
                  </a:cxn>
                  <a:cxn ang="0">
                    <a:pos x="107" y="444"/>
                  </a:cxn>
                  <a:cxn ang="0">
                    <a:pos x="113" y="342"/>
                  </a:cxn>
                  <a:cxn ang="0">
                    <a:pos x="125" y="246"/>
                  </a:cxn>
                  <a:cxn ang="0">
                    <a:pos x="131" y="156"/>
                  </a:cxn>
                  <a:cxn ang="0">
                    <a:pos x="143" y="72"/>
                  </a:cxn>
                  <a:cxn ang="0">
                    <a:pos x="149" y="0"/>
                  </a:cxn>
                  <a:cxn ang="0">
                    <a:pos x="137" y="0"/>
                  </a:cxn>
                  <a:cxn ang="0">
                    <a:pos x="131" y="72"/>
                  </a:cxn>
                  <a:cxn ang="0">
                    <a:pos x="119" y="156"/>
                  </a:cxn>
                  <a:cxn ang="0">
                    <a:pos x="113" y="246"/>
                  </a:cxn>
                  <a:cxn ang="0">
                    <a:pos x="101" y="342"/>
                  </a:cxn>
                  <a:cxn ang="0">
                    <a:pos x="95" y="444"/>
                  </a:cxn>
                  <a:cxn ang="0">
                    <a:pos x="83" y="557"/>
                  </a:cxn>
                  <a:cxn ang="0">
                    <a:pos x="71" y="671"/>
                  </a:cxn>
                  <a:cxn ang="0">
                    <a:pos x="65" y="791"/>
                  </a:cxn>
                  <a:cxn ang="0">
                    <a:pos x="48" y="1055"/>
                  </a:cxn>
                  <a:cxn ang="0">
                    <a:pos x="30" y="1331"/>
                  </a:cxn>
                  <a:cxn ang="0">
                    <a:pos x="18" y="1630"/>
                  </a:cxn>
                  <a:cxn ang="0">
                    <a:pos x="6" y="1942"/>
                  </a:cxn>
                  <a:cxn ang="0">
                    <a:pos x="0" y="2278"/>
                  </a:cxn>
                  <a:cxn ang="0">
                    <a:pos x="6" y="2602"/>
                  </a:cxn>
                  <a:cxn ang="0">
                    <a:pos x="12" y="2919"/>
                  </a:cxn>
                  <a:cxn ang="0">
                    <a:pos x="24" y="3219"/>
                  </a:cxn>
                  <a:cxn ang="0">
                    <a:pos x="36" y="3513"/>
                  </a:cxn>
                  <a:cxn ang="0">
                    <a:pos x="59" y="3794"/>
                  </a:cxn>
                  <a:cxn ang="0">
                    <a:pos x="89" y="4058"/>
                  </a:cxn>
                  <a:cxn ang="0">
                    <a:pos x="125" y="4316"/>
                  </a:cxn>
                  <a:cxn ang="0">
                    <a:pos x="137" y="4316"/>
                  </a:cxn>
                  <a:cxn ang="0">
                    <a:pos x="101" y="4058"/>
                  </a:cxn>
                  <a:cxn ang="0">
                    <a:pos x="71" y="3794"/>
                  </a:cxn>
                  <a:cxn ang="0">
                    <a:pos x="48" y="3513"/>
                  </a:cxn>
                  <a:cxn ang="0">
                    <a:pos x="36" y="3225"/>
                  </a:cxn>
                  <a:cxn ang="0">
                    <a:pos x="24" y="2919"/>
                  </a:cxn>
                  <a:cxn ang="0">
                    <a:pos x="18" y="2608"/>
                  </a:cxn>
                  <a:cxn ang="0">
                    <a:pos x="12" y="2278"/>
                  </a:cxn>
                  <a:cxn ang="0">
                    <a:pos x="18" y="1942"/>
                  </a:cxn>
                  <a:cxn ang="0">
                    <a:pos x="18" y="1942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2303" name="Freeform 15"/>
              <p:cNvSpPr>
                <a:spLocks/>
              </p:cNvSpPr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/>
                <a:ahLst/>
                <a:cxnLst>
                  <a:cxn ang="0">
                    <a:pos x="18" y="2062"/>
                  </a:cxn>
                  <a:cxn ang="0">
                    <a:pos x="30" y="1750"/>
                  </a:cxn>
                  <a:cxn ang="0">
                    <a:pos x="54" y="1451"/>
                  </a:cxn>
                  <a:cxn ang="0">
                    <a:pos x="84" y="1169"/>
                  </a:cxn>
                  <a:cxn ang="0">
                    <a:pos x="126" y="899"/>
                  </a:cxn>
                  <a:cxn ang="0">
                    <a:pos x="162" y="641"/>
                  </a:cxn>
                  <a:cxn ang="0">
                    <a:pos x="209" y="408"/>
                  </a:cxn>
                  <a:cxn ang="0">
                    <a:pos x="251" y="192"/>
                  </a:cxn>
                  <a:cxn ang="0">
                    <a:pos x="299" y="0"/>
                  </a:cxn>
                  <a:cxn ang="0">
                    <a:pos x="287" y="0"/>
                  </a:cxn>
                  <a:cxn ang="0">
                    <a:pos x="239" y="192"/>
                  </a:cxn>
                  <a:cxn ang="0">
                    <a:pos x="198" y="408"/>
                  </a:cxn>
                  <a:cxn ang="0">
                    <a:pos x="156" y="641"/>
                  </a:cxn>
                  <a:cxn ang="0">
                    <a:pos x="114" y="899"/>
                  </a:cxn>
                  <a:cxn ang="0">
                    <a:pos x="78" y="1169"/>
                  </a:cxn>
                  <a:cxn ang="0">
                    <a:pos x="48" y="1451"/>
                  </a:cxn>
                  <a:cxn ang="0">
                    <a:pos x="24" y="1750"/>
                  </a:cxn>
                  <a:cxn ang="0">
                    <a:pos x="6" y="2062"/>
                  </a:cxn>
                  <a:cxn ang="0">
                    <a:pos x="0" y="2374"/>
                  </a:cxn>
                  <a:cxn ang="0">
                    <a:pos x="12" y="2674"/>
                  </a:cxn>
                  <a:cxn ang="0">
                    <a:pos x="30" y="2973"/>
                  </a:cxn>
                  <a:cxn ang="0">
                    <a:pos x="54" y="3255"/>
                  </a:cxn>
                  <a:cxn ang="0">
                    <a:pos x="96" y="3537"/>
                  </a:cxn>
                  <a:cxn ang="0">
                    <a:pos x="144" y="3806"/>
                  </a:cxn>
                  <a:cxn ang="0">
                    <a:pos x="203" y="4064"/>
                  </a:cxn>
                  <a:cxn ang="0">
                    <a:pos x="275" y="4316"/>
                  </a:cxn>
                  <a:cxn ang="0">
                    <a:pos x="287" y="4316"/>
                  </a:cxn>
                  <a:cxn ang="0">
                    <a:pos x="215" y="4064"/>
                  </a:cxn>
                  <a:cxn ang="0">
                    <a:pos x="156" y="3806"/>
                  </a:cxn>
                  <a:cxn ang="0">
                    <a:pos x="108" y="3537"/>
                  </a:cxn>
                  <a:cxn ang="0">
                    <a:pos x="66" y="3261"/>
                  </a:cxn>
                  <a:cxn ang="0">
                    <a:pos x="42" y="2973"/>
                  </a:cxn>
                  <a:cxn ang="0">
                    <a:pos x="24" y="2680"/>
                  </a:cxn>
                  <a:cxn ang="0">
                    <a:pos x="12" y="2374"/>
                  </a:cxn>
                  <a:cxn ang="0">
                    <a:pos x="18" y="2062"/>
                  </a:cxn>
                  <a:cxn ang="0">
                    <a:pos x="18" y="2062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2304" name="Freeform 16"/>
              <p:cNvSpPr>
                <a:spLocks/>
              </p:cNvSpPr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/>
                <a:ahLst/>
                <a:cxnLst>
                  <a:cxn ang="0">
                    <a:pos x="424" y="0"/>
                  </a:cxn>
                  <a:cxn ang="0">
                    <a:pos x="412" y="0"/>
                  </a:cxn>
                  <a:cxn ang="0">
                    <a:pos x="316" y="222"/>
                  </a:cxn>
                  <a:cxn ang="0">
                    <a:pos x="239" y="462"/>
                  </a:cxn>
                  <a:cxn ang="0">
                    <a:pos x="167" y="707"/>
                  </a:cxn>
                  <a:cxn ang="0">
                    <a:pos x="107" y="971"/>
                  </a:cxn>
                  <a:cxn ang="0">
                    <a:pos x="65" y="1247"/>
                  </a:cxn>
                  <a:cxn ang="0">
                    <a:pos x="29" y="1529"/>
                  </a:cxn>
                  <a:cxn ang="0">
                    <a:pos x="6" y="1822"/>
                  </a:cxn>
                  <a:cxn ang="0">
                    <a:pos x="0" y="2122"/>
                  </a:cxn>
                  <a:cxn ang="0">
                    <a:pos x="6" y="2404"/>
                  </a:cxn>
                  <a:cxn ang="0">
                    <a:pos x="24" y="2686"/>
                  </a:cxn>
                  <a:cxn ang="0">
                    <a:pos x="47" y="2961"/>
                  </a:cxn>
                  <a:cxn ang="0">
                    <a:pos x="89" y="3243"/>
                  </a:cxn>
                  <a:cxn ang="0">
                    <a:pos x="137" y="3519"/>
                  </a:cxn>
                  <a:cxn ang="0">
                    <a:pos x="197" y="3788"/>
                  </a:cxn>
                  <a:cxn ang="0">
                    <a:pos x="269" y="4058"/>
                  </a:cxn>
                  <a:cxn ang="0">
                    <a:pos x="346" y="4316"/>
                  </a:cxn>
                  <a:cxn ang="0">
                    <a:pos x="358" y="4316"/>
                  </a:cxn>
                  <a:cxn ang="0">
                    <a:pos x="281" y="4058"/>
                  </a:cxn>
                  <a:cxn ang="0">
                    <a:pos x="209" y="3788"/>
                  </a:cxn>
                  <a:cxn ang="0">
                    <a:pos x="149" y="3519"/>
                  </a:cxn>
                  <a:cxn ang="0">
                    <a:pos x="101" y="3243"/>
                  </a:cxn>
                  <a:cxn ang="0">
                    <a:pos x="59" y="2961"/>
                  </a:cxn>
                  <a:cxn ang="0">
                    <a:pos x="35" y="2686"/>
                  </a:cxn>
                  <a:cxn ang="0">
                    <a:pos x="18" y="2404"/>
                  </a:cxn>
                  <a:cxn ang="0">
                    <a:pos x="12" y="2122"/>
                  </a:cxn>
                  <a:cxn ang="0">
                    <a:pos x="18" y="1822"/>
                  </a:cxn>
                  <a:cxn ang="0">
                    <a:pos x="41" y="1529"/>
                  </a:cxn>
                  <a:cxn ang="0">
                    <a:pos x="71" y="1247"/>
                  </a:cxn>
                  <a:cxn ang="0">
                    <a:pos x="119" y="971"/>
                  </a:cxn>
                  <a:cxn ang="0">
                    <a:pos x="179" y="707"/>
                  </a:cxn>
                  <a:cxn ang="0">
                    <a:pos x="245" y="462"/>
                  </a:cxn>
                  <a:cxn ang="0">
                    <a:pos x="328" y="222"/>
                  </a:cxn>
                  <a:cxn ang="0">
                    <a:pos x="424" y="0"/>
                  </a:cxn>
                  <a:cxn ang="0">
                    <a:pos x="424" y="0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2305" name="Freeform 17"/>
              <p:cNvSpPr>
                <a:spLocks/>
              </p:cNvSpPr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/>
                <a:ahLst/>
                <a:cxnLst>
                  <a:cxn ang="0">
                    <a:pos x="12" y="2146"/>
                  </a:cxn>
                  <a:cxn ang="0">
                    <a:pos x="24" y="1846"/>
                  </a:cxn>
                  <a:cxn ang="0">
                    <a:pos x="54" y="1559"/>
                  </a:cxn>
                  <a:cxn ang="0">
                    <a:pos x="96" y="1277"/>
                  </a:cxn>
                  <a:cxn ang="0">
                    <a:pos x="162" y="1001"/>
                  </a:cxn>
                  <a:cxn ang="0">
                    <a:pos x="239" y="731"/>
                  </a:cxn>
                  <a:cxn ang="0">
                    <a:pos x="335" y="480"/>
                  </a:cxn>
                  <a:cxn ang="0">
                    <a:pos x="449" y="234"/>
                  </a:cxn>
                  <a:cxn ang="0">
                    <a:pos x="574" y="0"/>
                  </a:cxn>
                  <a:cxn ang="0">
                    <a:pos x="562" y="0"/>
                  </a:cxn>
                  <a:cxn ang="0">
                    <a:pos x="437" y="234"/>
                  </a:cxn>
                  <a:cxn ang="0">
                    <a:pos x="323" y="480"/>
                  </a:cxn>
                  <a:cxn ang="0">
                    <a:pos x="227" y="737"/>
                  </a:cxn>
                  <a:cxn ang="0">
                    <a:pos x="150" y="1001"/>
                  </a:cxn>
                  <a:cxn ang="0">
                    <a:pos x="84" y="1277"/>
                  </a:cxn>
                  <a:cxn ang="0">
                    <a:pos x="42" y="1559"/>
                  </a:cxn>
                  <a:cxn ang="0">
                    <a:pos x="12" y="1852"/>
                  </a:cxn>
                  <a:cxn ang="0">
                    <a:pos x="0" y="2146"/>
                  </a:cxn>
                  <a:cxn ang="0">
                    <a:pos x="6" y="2434"/>
                  </a:cxn>
                  <a:cxn ang="0">
                    <a:pos x="30" y="2715"/>
                  </a:cxn>
                  <a:cxn ang="0">
                    <a:pos x="66" y="2997"/>
                  </a:cxn>
                  <a:cxn ang="0">
                    <a:pos x="120" y="3273"/>
                  </a:cxn>
                  <a:cxn ang="0">
                    <a:pos x="191" y="3549"/>
                  </a:cxn>
                  <a:cxn ang="0">
                    <a:pos x="275" y="3812"/>
                  </a:cxn>
                  <a:cxn ang="0">
                    <a:pos x="371" y="4070"/>
                  </a:cxn>
                  <a:cxn ang="0">
                    <a:pos x="484" y="4316"/>
                  </a:cxn>
                  <a:cxn ang="0">
                    <a:pos x="496" y="4316"/>
                  </a:cxn>
                  <a:cxn ang="0">
                    <a:pos x="383" y="4070"/>
                  </a:cxn>
                  <a:cxn ang="0">
                    <a:pos x="287" y="3812"/>
                  </a:cxn>
                  <a:cxn ang="0">
                    <a:pos x="203" y="3549"/>
                  </a:cxn>
                  <a:cxn ang="0">
                    <a:pos x="132" y="3273"/>
                  </a:cxn>
                  <a:cxn ang="0">
                    <a:pos x="78" y="2997"/>
                  </a:cxn>
                  <a:cxn ang="0">
                    <a:pos x="42" y="2715"/>
                  </a:cxn>
                  <a:cxn ang="0">
                    <a:pos x="18" y="2434"/>
                  </a:cxn>
                  <a:cxn ang="0">
                    <a:pos x="12" y="2146"/>
                  </a:cxn>
                  <a:cxn ang="0">
                    <a:pos x="12" y="2146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2306" name="Freeform 18"/>
              <p:cNvSpPr>
                <a:spLocks/>
              </p:cNvSpPr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/>
                <a:ahLst/>
                <a:cxnLst>
                  <a:cxn ang="0">
                    <a:pos x="12" y="2098"/>
                  </a:cxn>
                  <a:cxn ang="0">
                    <a:pos x="29" y="1798"/>
                  </a:cxn>
                  <a:cxn ang="0">
                    <a:pos x="71" y="1505"/>
                  </a:cxn>
                  <a:cxn ang="0">
                    <a:pos x="131" y="1223"/>
                  </a:cxn>
                  <a:cxn ang="0">
                    <a:pos x="215" y="941"/>
                  </a:cxn>
                  <a:cxn ang="0">
                    <a:pos x="316" y="689"/>
                  </a:cxn>
                  <a:cxn ang="0">
                    <a:pos x="442" y="444"/>
                  </a:cxn>
                  <a:cxn ang="0">
                    <a:pos x="580" y="216"/>
                  </a:cxn>
                  <a:cxn ang="0">
                    <a:pos x="735" y="0"/>
                  </a:cxn>
                  <a:cxn ang="0">
                    <a:pos x="723" y="0"/>
                  </a:cxn>
                  <a:cxn ang="0">
                    <a:pos x="568" y="210"/>
                  </a:cxn>
                  <a:cxn ang="0">
                    <a:pos x="430" y="438"/>
                  </a:cxn>
                  <a:cxn ang="0">
                    <a:pos x="311" y="683"/>
                  </a:cxn>
                  <a:cxn ang="0">
                    <a:pos x="209" y="941"/>
                  </a:cxn>
                  <a:cxn ang="0">
                    <a:pos x="125" y="1217"/>
                  </a:cxn>
                  <a:cxn ang="0">
                    <a:pos x="59" y="1505"/>
                  </a:cxn>
                  <a:cxn ang="0">
                    <a:pos x="18" y="1798"/>
                  </a:cxn>
                  <a:cxn ang="0">
                    <a:pos x="0" y="2098"/>
                  </a:cxn>
                  <a:cxn ang="0">
                    <a:pos x="6" y="2404"/>
                  </a:cxn>
                  <a:cxn ang="0">
                    <a:pos x="29" y="2709"/>
                  </a:cxn>
                  <a:cxn ang="0">
                    <a:pos x="77" y="3015"/>
                  </a:cxn>
                  <a:cxn ang="0">
                    <a:pos x="149" y="3315"/>
                  </a:cxn>
                  <a:cxn ang="0">
                    <a:pos x="227" y="3573"/>
                  </a:cxn>
                  <a:cxn ang="0">
                    <a:pos x="316" y="3824"/>
                  </a:cxn>
                  <a:cxn ang="0">
                    <a:pos x="424" y="4076"/>
                  </a:cxn>
                  <a:cxn ang="0">
                    <a:pos x="544" y="4316"/>
                  </a:cxn>
                  <a:cxn ang="0">
                    <a:pos x="556" y="4316"/>
                  </a:cxn>
                  <a:cxn ang="0">
                    <a:pos x="436" y="4076"/>
                  </a:cxn>
                  <a:cxn ang="0">
                    <a:pos x="328" y="3824"/>
                  </a:cxn>
                  <a:cxn ang="0">
                    <a:pos x="239" y="3573"/>
                  </a:cxn>
                  <a:cxn ang="0">
                    <a:pos x="161" y="3315"/>
                  </a:cxn>
                  <a:cxn ang="0">
                    <a:pos x="89" y="3015"/>
                  </a:cxn>
                  <a:cxn ang="0">
                    <a:pos x="41" y="2709"/>
                  </a:cxn>
                  <a:cxn ang="0">
                    <a:pos x="18" y="2404"/>
                  </a:cxn>
                  <a:cxn ang="0">
                    <a:pos x="12" y="2098"/>
                  </a:cxn>
                  <a:cxn ang="0">
                    <a:pos x="12" y="2098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2307" name="Freeform 19"/>
              <p:cNvSpPr>
                <a:spLocks/>
              </p:cNvSpPr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/>
                <a:ahLst/>
                <a:cxnLst>
                  <a:cxn ang="0">
                    <a:pos x="18" y="1948"/>
                  </a:cxn>
                  <a:cxn ang="0">
                    <a:pos x="48" y="1708"/>
                  </a:cxn>
                  <a:cxn ang="0">
                    <a:pos x="96" y="1475"/>
                  </a:cxn>
                  <a:cxn ang="0">
                    <a:pos x="161" y="1235"/>
                  </a:cxn>
                  <a:cxn ang="0">
                    <a:pos x="251" y="995"/>
                  </a:cxn>
                  <a:cxn ang="0">
                    <a:pos x="365" y="755"/>
                  </a:cxn>
                  <a:cxn ang="0">
                    <a:pos x="496" y="510"/>
                  </a:cxn>
                  <a:cxn ang="0">
                    <a:pos x="658" y="258"/>
                  </a:cxn>
                  <a:cxn ang="0">
                    <a:pos x="741" y="132"/>
                  </a:cxn>
                  <a:cxn ang="0">
                    <a:pos x="837" y="0"/>
                  </a:cxn>
                  <a:cxn ang="0">
                    <a:pos x="825" y="0"/>
                  </a:cxn>
                  <a:cxn ang="0">
                    <a:pos x="729" y="132"/>
                  </a:cxn>
                  <a:cxn ang="0">
                    <a:pos x="640" y="258"/>
                  </a:cxn>
                  <a:cxn ang="0">
                    <a:pos x="562" y="384"/>
                  </a:cxn>
                  <a:cxn ang="0">
                    <a:pos x="484" y="510"/>
                  </a:cxn>
                  <a:cxn ang="0">
                    <a:pos x="353" y="755"/>
                  </a:cxn>
                  <a:cxn ang="0">
                    <a:pos x="239" y="995"/>
                  </a:cxn>
                  <a:cxn ang="0">
                    <a:pos x="150" y="1235"/>
                  </a:cxn>
                  <a:cxn ang="0">
                    <a:pos x="84" y="1469"/>
                  </a:cxn>
                  <a:cxn ang="0">
                    <a:pos x="36" y="1702"/>
                  </a:cxn>
                  <a:cxn ang="0">
                    <a:pos x="6" y="1942"/>
                  </a:cxn>
                  <a:cxn ang="0">
                    <a:pos x="0" y="2200"/>
                  </a:cxn>
                  <a:cxn ang="0">
                    <a:pos x="12" y="2470"/>
                  </a:cxn>
                  <a:cxn ang="0">
                    <a:pos x="48" y="2739"/>
                  </a:cxn>
                  <a:cxn ang="0">
                    <a:pos x="114" y="3027"/>
                  </a:cxn>
                  <a:cxn ang="0">
                    <a:pos x="150" y="3171"/>
                  </a:cxn>
                  <a:cxn ang="0">
                    <a:pos x="197" y="3321"/>
                  </a:cxn>
                  <a:cxn ang="0">
                    <a:pos x="245" y="3477"/>
                  </a:cxn>
                  <a:cxn ang="0">
                    <a:pos x="305" y="3639"/>
                  </a:cxn>
                  <a:cxn ang="0">
                    <a:pos x="365" y="3800"/>
                  </a:cxn>
                  <a:cxn ang="0">
                    <a:pos x="437" y="3968"/>
                  </a:cxn>
                  <a:cxn ang="0">
                    <a:pos x="508" y="4136"/>
                  </a:cxn>
                  <a:cxn ang="0">
                    <a:pos x="592" y="4316"/>
                  </a:cxn>
                  <a:cxn ang="0">
                    <a:pos x="604" y="4316"/>
                  </a:cxn>
                  <a:cxn ang="0">
                    <a:pos x="520" y="4136"/>
                  </a:cxn>
                  <a:cxn ang="0">
                    <a:pos x="448" y="3968"/>
                  </a:cxn>
                  <a:cxn ang="0">
                    <a:pos x="377" y="3800"/>
                  </a:cxn>
                  <a:cxn ang="0">
                    <a:pos x="317" y="3639"/>
                  </a:cxn>
                  <a:cxn ang="0">
                    <a:pos x="257" y="3477"/>
                  </a:cxn>
                  <a:cxn ang="0">
                    <a:pos x="209" y="3327"/>
                  </a:cxn>
                  <a:cxn ang="0">
                    <a:pos x="161" y="3171"/>
                  </a:cxn>
                  <a:cxn ang="0">
                    <a:pos x="126" y="3027"/>
                  </a:cxn>
                  <a:cxn ang="0">
                    <a:pos x="60" y="2739"/>
                  </a:cxn>
                  <a:cxn ang="0">
                    <a:pos x="24" y="2470"/>
                  </a:cxn>
                  <a:cxn ang="0">
                    <a:pos x="12" y="2206"/>
                  </a:cxn>
                  <a:cxn ang="0">
                    <a:pos x="18" y="1948"/>
                  </a:cxn>
                  <a:cxn ang="0">
                    <a:pos x="18" y="1948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</p:grpSp>
        <p:sp>
          <p:nvSpPr>
            <p:cNvPr id="12308" name="Freeform 20"/>
            <p:cNvSpPr>
              <a:spLocks/>
            </p:cNvSpPr>
            <p:nvPr/>
          </p:nvSpPr>
          <p:spPr bwMode="hidden">
            <a:xfrm>
              <a:off x="6" y="2901"/>
              <a:ext cx="606" cy="1415"/>
            </a:xfrm>
            <a:custGeom>
              <a:avLst/>
              <a:gdLst/>
              <a:ahLst/>
              <a:cxnLst>
                <a:cxn ang="0">
                  <a:pos x="0" y="54"/>
                </a:cxn>
                <a:cxn ang="0">
                  <a:pos x="42" y="228"/>
                </a:cxn>
                <a:cxn ang="0">
                  <a:pos x="96" y="402"/>
                </a:cxn>
                <a:cxn ang="0">
                  <a:pos x="161" y="576"/>
                </a:cxn>
                <a:cxn ang="0">
                  <a:pos x="227" y="744"/>
                </a:cxn>
                <a:cxn ang="0">
                  <a:pos x="305" y="917"/>
                </a:cxn>
                <a:cxn ang="0">
                  <a:pos x="389" y="1085"/>
                </a:cxn>
                <a:cxn ang="0">
                  <a:pos x="484" y="1253"/>
                </a:cxn>
                <a:cxn ang="0">
                  <a:pos x="586" y="1415"/>
                </a:cxn>
                <a:cxn ang="0">
                  <a:pos x="604" y="1415"/>
                </a:cxn>
                <a:cxn ang="0">
                  <a:pos x="496" y="1247"/>
                </a:cxn>
                <a:cxn ang="0">
                  <a:pos x="401" y="1073"/>
                </a:cxn>
                <a:cxn ang="0">
                  <a:pos x="311" y="899"/>
                </a:cxn>
                <a:cxn ang="0">
                  <a:pos x="233" y="720"/>
                </a:cxn>
                <a:cxn ang="0">
                  <a:pos x="161" y="546"/>
                </a:cxn>
                <a:cxn ang="0">
                  <a:pos x="102" y="366"/>
                </a:cxn>
                <a:cxn ang="0">
                  <a:pos x="48" y="180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0" y="54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2309" name="Freeform 21"/>
            <p:cNvSpPr>
              <a:spLocks/>
            </p:cNvSpPr>
            <p:nvPr/>
          </p:nvSpPr>
          <p:spPr bwMode="hidden">
            <a:xfrm>
              <a:off x="6" y="3890"/>
              <a:ext cx="228" cy="426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108" y="240"/>
                </a:cxn>
                <a:cxn ang="0">
                  <a:pos x="215" y="426"/>
                </a:cxn>
                <a:cxn ang="0">
                  <a:pos x="227" y="426"/>
                </a:cxn>
                <a:cxn ang="0">
                  <a:pos x="167" y="330"/>
                </a:cxn>
                <a:cxn ang="0">
                  <a:pos x="114" y="222"/>
                </a:cxn>
                <a:cxn ang="0">
                  <a:pos x="0" y="0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2310" name="Freeform 22"/>
            <p:cNvSpPr>
              <a:spLocks/>
            </p:cNvSpPr>
            <p:nvPr/>
          </p:nvSpPr>
          <p:spPr bwMode="hidden">
            <a:xfrm>
              <a:off x="4776" y="0"/>
              <a:ext cx="984" cy="1786"/>
            </a:xfrm>
            <a:custGeom>
              <a:avLst/>
              <a:gdLst/>
              <a:ahLst/>
              <a:cxnLst>
                <a:cxn ang="0">
                  <a:pos x="981" y="1786"/>
                </a:cxn>
                <a:cxn ang="0">
                  <a:pos x="981" y="1720"/>
                </a:cxn>
                <a:cxn ang="0">
                  <a:pos x="969" y="1666"/>
                </a:cxn>
                <a:cxn ang="0">
                  <a:pos x="957" y="1613"/>
                </a:cxn>
                <a:cxn ang="0">
                  <a:pos x="921" y="1487"/>
                </a:cxn>
                <a:cxn ang="0">
                  <a:pos x="885" y="1361"/>
                </a:cxn>
                <a:cxn ang="0">
                  <a:pos x="796" y="1121"/>
                </a:cxn>
                <a:cxn ang="0">
                  <a:pos x="682" y="899"/>
                </a:cxn>
                <a:cxn ang="0">
                  <a:pos x="562" y="689"/>
                </a:cxn>
                <a:cxn ang="0">
                  <a:pos x="431" y="498"/>
                </a:cxn>
                <a:cxn ang="0">
                  <a:pos x="293" y="318"/>
                </a:cxn>
                <a:cxn ang="0">
                  <a:pos x="150" y="15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38" y="150"/>
                </a:cxn>
                <a:cxn ang="0">
                  <a:pos x="275" y="318"/>
                </a:cxn>
                <a:cxn ang="0">
                  <a:pos x="413" y="498"/>
                </a:cxn>
                <a:cxn ang="0">
                  <a:pos x="545" y="689"/>
                </a:cxn>
                <a:cxn ang="0">
                  <a:pos x="670" y="899"/>
                </a:cxn>
                <a:cxn ang="0">
                  <a:pos x="778" y="1121"/>
                </a:cxn>
                <a:cxn ang="0">
                  <a:pos x="873" y="1361"/>
                </a:cxn>
                <a:cxn ang="0">
                  <a:pos x="909" y="1487"/>
                </a:cxn>
                <a:cxn ang="0">
                  <a:pos x="945" y="1619"/>
                </a:cxn>
                <a:cxn ang="0">
                  <a:pos x="963" y="1702"/>
                </a:cxn>
                <a:cxn ang="0">
                  <a:pos x="981" y="1786"/>
                </a:cxn>
                <a:cxn ang="0">
                  <a:pos x="981" y="1786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2311" name="Freeform 23"/>
            <p:cNvSpPr>
              <a:spLocks/>
            </p:cNvSpPr>
            <p:nvPr/>
          </p:nvSpPr>
          <p:spPr bwMode="hidden">
            <a:xfrm>
              <a:off x="5041" y="0"/>
              <a:ext cx="719" cy="845"/>
            </a:xfrm>
            <a:custGeom>
              <a:avLst/>
              <a:gdLst/>
              <a:ahLst/>
              <a:cxnLst>
                <a:cxn ang="0">
                  <a:pos x="717" y="845"/>
                </a:cxn>
                <a:cxn ang="0">
                  <a:pos x="717" y="821"/>
                </a:cxn>
                <a:cxn ang="0">
                  <a:pos x="574" y="605"/>
                </a:cxn>
                <a:cxn ang="0">
                  <a:pos x="406" y="396"/>
                </a:cxn>
                <a:cxn ang="0">
                  <a:pos x="221" y="192"/>
                </a:cxn>
                <a:cxn ang="0">
                  <a:pos x="17" y="0"/>
                </a:cxn>
                <a:cxn ang="0">
                  <a:pos x="0" y="0"/>
                </a:cxn>
                <a:cxn ang="0">
                  <a:pos x="209" y="198"/>
                </a:cxn>
                <a:cxn ang="0">
                  <a:pos x="400" y="408"/>
                </a:cxn>
                <a:cxn ang="0">
                  <a:pos x="568" y="623"/>
                </a:cxn>
                <a:cxn ang="0">
                  <a:pos x="717" y="845"/>
                </a:cxn>
                <a:cxn ang="0">
                  <a:pos x="717" y="845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2312" name="Freeform 24"/>
            <p:cNvSpPr>
              <a:spLocks/>
            </p:cNvSpPr>
            <p:nvPr/>
          </p:nvSpPr>
          <p:spPr bwMode="hidden">
            <a:xfrm>
              <a:off x="5352" y="0"/>
              <a:ext cx="408" cy="414"/>
            </a:xfrm>
            <a:custGeom>
              <a:avLst/>
              <a:gdLst/>
              <a:ahLst/>
              <a:cxnLst>
                <a:cxn ang="0">
                  <a:pos x="407" y="414"/>
                </a:cxn>
                <a:cxn ang="0">
                  <a:pos x="407" y="396"/>
                </a:cxn>
                <a:cxn ang="0">
                  <a:pos x="222" y="192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08" y="102"/>
                </a:cxn>
                <a:cxn ang="0">
                  <a:pos x="216" y="204"/>
                </a:cxn>
                <a:cxn ang="0">
                  <a:pos x="407" y="414"/>
                </a:cxn>
                <a:cxn ang="0">
                  <a:pos x="407" y="414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2313" name="Freeform 25"/>
            <p:cNvSpPr>
              <a:spLocks/>
            </p:cNvSpPr>
            <p:nvPr/>
          </p:nvSpPr>
          <p:spPr bwMode="hidden">
            <a:xfrm>
              <a:off x="6" y="0"/>
              <a:ext cx="858" cy="1409"/>
            </a:xfrm>
            <a:custGeom>
              <a:avLst/>
              <a:gdLst/>
              <a:ahLst/>
              <a:cxnLst>
                <a:cxn ang="0">
                  <a:pos x="0" y="1361"/>
                </a:cxn>
                <a:cxn ang="0">
                  <a:pos x="0" y="1409"/>
                </a:cxn>
                <a:cxn ang="0">
                  <a:pos x="54" y="1211"/>
                </a:cxn>
                <a:cxn ang="0">
                  <a:pos x="126" y="1013"/>
                </a:cxn>
                <a:cxn ang="0">
                  <a:pos x="215" y="827"/>
                </a:cxn>
                <a:cxn ang="0">
                  <a:pos x="311" y="647"/>
                </a:cxn>
                <a:cxn ang="0">
                  <a:pos x="431" y="474"/>
                </a:cxn>
                <a:cxn ang="0">
                  <a:pos x="556" y="312"/>
                </a:cxn>
                <a:cxn ang="0">
                  <a:pos x="700" y="150"/>
                </a:cxn>
                <a:cxn ang="0">
                  <a:pos x="855" y="0"/>
                </a:cxn>
                <a:cxn ang="0">
                  <a:pos x="837" y="0"/>
                </a:cxn>
                <a:cxn ang="0">
                  <a:pos x="688" y="144"/>
                </a:cxn>
                <a:cxn ang="0">
                  <a:pos x="550" y="300"/>
                </a:cxn>
                <a:cxn ang="0">
                  <a:pos x="425" y="462"/>
                </a:cxn>
                <a:cxn ang="0">
                  <a:pos x="311" y="629"/>
                </a:cxn>
                <a:cxn ang="0">
                  <a:pos x="215" y="803"/>
                </a:cxn>
                <a:cxn ang="0">
                  <a:pos x="132" y="983"/>
                </a:cxn>
                <a:cxn ang="0">
                  <a:pos x="60" y="1169"/>
                </a:cxn>
                <a:cxn ang="0">
                  <a:pos x="0" y="1361"/>
                </a:cxn>
                <a:cxn ang="0">
                  <a:pos x="0" y="1361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2314" name="Freeform 26"/>
            <p:cNvSpPr>
              <a:spLocks/>
            </p:cNvSpPr>
            <p:nvPr/>
          </p:nvSpPr>
          <p:spPr bwMode="hidden">
            <a:xfrm>
              <a:off x="6" y="0"/>
              <a:ext cx="588" cy="599"/>
            </a:xfrm>
            <a:custGeom>
              <a:avLst/>
              <a:gdLst/>
              <a:ahLst/>
              <a:cxnLst>
                <a:cxn ang="0">
                  <a:pos x="586" y="0"/>
                </a:cxn>
                <a:cxn ang="0">
                  <a:pos x="568" y="0"/>
                </a:cxn>
                <a:cxn ang="0">
                  <a:pos x="407" y="132"/>
                </a:cxn>
                <a:cxn ang="0">
                  <a:pos x="257" y="270"/>
                </a:cxn>
                <a:cxn ang="0">
                  <a:pos x="120" y="420"/>
                </a:cxn>
                <a:cxn ang="0">
                  <a:pos x="0" y="575"/>
                </a:cxn>
                <a:cxn ang="0">
                  <a:pos x="0" y="599"/>
                </a:cxn>
                <a:cxn ang="0">
                  <a:pos x="120" y="432"/>
                </a:cxn>
                <a:cxn ang="0">
                  <a:pos x="257" y="282"/>
                </a:cxn>
                <a:cxn ang="0">
                  <a:pos x="413" y="138"/>
                </a:cxn>
                <a:cxn ang="0">
                  <a:pos x="586" y="0"/>
                </a:cxn>
                <a:cxn ang="0">
                  <a:pos x="586" y="0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2315" name="Freeform 27"/>
            <p:cNvSpPr>
              <a:spLocks/>
            </p:cNvSpPr>
            <p:nvPr/>
          </p:nvSpPr>
          <p:spPr bwMode="hidden">
            <a:xfrm>
              <a:off x="6" y="0"/>
              <a:ext cx="270" cy="252"/>
            </a:xfrm>
            <a:custGeom>
              <a:avLst/>
              <a:gdLst/>
              <a:ahLst/>
              <a:cxnLst>
                <a:cxn ang="0">
                  <a:pos x="269" y="0"/>
                </a:cxn>
                <a:cxn ang="0">
                  <a:pos x="251" y="0"/>
                </a:cxn>
                <a:cxn ang="0">
                  <a:pos x="120" y="114"/>
                </a:cxn>
                <a:cxn ang="0">
                  <a:pos x="60" y="174"/>
                </a:cxn>
                <a:cxn ang="0">
                  <a:pos x="0" y="234"/>
                </a:cxn>
                <a:cxn ang="0">
                  <a:pos x="0" y="252"/>
                </a:cxn>
                <a:cxn ang="0">
                  <a:pos x="126" y="120"/>
                </a:cxn>
                <a:cxn ang="0">
                  <a:pos x="269" y="0"/>
                </a:cxn>
                <a:cxn ang="0">
                  <a:pos x="269" y="0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2316" name="Line 28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12317" name="Line 29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12318" name="Line 30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grpSp>
          <p:nvGrpSpPr>
            <p:cNvPr id="12319" name="Group 31"/>
            <p:cNvGrpSpPr>
              <a:grpSpLocks/>
            </p:cNvGrpSpPr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12320" name="Line 32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2321" name="Line 33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2322" name="Line 34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2323" name="Line 35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2324" name="Line 36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</p:grpSp>
        <p:sp>
          <p:nvSpPr>
            <p:cNvPr id="12325" name="Line 37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12326" name="Line 38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12327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2328" name="Rectangle 4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2329" name="Rectangle 4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2330" name="Rectangle 4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fld id="{F6FC7F9E-A9DE-42E6-A4D2-C29B07BBEA2C}" type="slidenum">
              <a:rPr lang="es-ES"/>
              <a:pPr/>
              <a:t>‹Nº›</a:t>
            </a:fld>
            <a:endParaRPr lang="es-ES"/>
          </a:p>
        </p:txBody>
      </p:sp>
      <p:sp>
        <p:nvSpPr>
          <p:cNvPr id="12331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0.png"/><Relationship Id="rId10" Type="http://schemas.openxmlformats.org/officeDocument/2006/relationships/image" Target="../media/image2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WordArt 5" descr="Bolsa de papel"/>
          <p:cNvSpPr>
            <a:spLocks noChangeArrowheads="1" noChangeShapeType="1" noTextEdit="1"/>
          </p:cNvSpPr>
          <p:nvPr/>
        </p:nvSpPr>
        <p:spPr bwMode="auto">
          <a:xfrm>
            <a:off x="1142977" y="1785926"/>
            <a:ext cx="6715172" cy="2938474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TopLeft">
                <a:rot lat="0" lon="20519999" rev="0"/>
              </a:camera>
              <a:lightRig rig="legacyHarsh3" dir="r"/>
            </a:scene3d>
            <a:sp3d extrusionH="430200" prstMaterial="legacyMatte">
              <a:extrusionClr>
                <a:srgbClr val="006600"/>
              </a:extrusionClr>
            </a:sp3d>
          </a:bodyPr>
          <a:lstStyle/>
          <a:p>
            <a:pPr algn="ctr"/>
            <a:r>
              <a:rPr lang="es-ES" sz="3600" kern="10" dirty="0">
                <a:ln w="9525"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Arial Black"/>
              </a:rPr>
              <a:t>Plazas de Venezuela</a:t>
            </a: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1527175" y="5897563"/>
            <a:ext cx="43402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800" dirty="0" err="1">
                <a:latin typeface="Script MT Bold" pitchFamily="66" charset="0"/>
              </a:rPr>
              <a:t>Elisab</a:t>
            </a:r>
            <a:r>
              <a:rPr lang="es-ES" sz="2800" dirty="0">
                <a:latin typeface="Script MT Bold" pitchFamily="66" charset="0"/>
              </a:rPr>
              <a:t> </a:t>
            </a:r>
            <a:r>
              <a:rPr lang="es-ES" sz="2800" dirty="0" smtClean="0">
                <a:latin typeface="Script MT Bold" pitchFamily="66" charset="0"/>
              </a:rPr>
              <a:t>Valero</a:t>
            </a:r>
            <a:endParaRPr lang="es-ES" sz="2800" dirty="0">
              <a:latin typeface="Script MT Bold" pitchFamily="66" charset="0"/>
            </a:endParaRPr>
          </a:p>
        </p:txBody>
      </p:sp>
    </p:spTree>
  </p:cSld>
  <p:clrMapOvr>
    <a:masterClrMapping/>
  </p:clrMapOvr>
  <p:transition>
    <p:sndAc>
      <p:stSnd loop="1">
        <p:snd r:embed="rId2" name="como+llora+una+estrell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05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350"/>
            <a:ext cx="8229600" cy="1157288"/>
          </a:xfrm>
        </p:spPr>
        <p:txBody>
          <a:bodyPr/>
          <a:lstStyle/>
          <a:p>
            <a:r>
              <a:rPr lang="es-ES" sz="3600">
                <a:latin typeface="Script MT Bold" pitchFamily="66" charset="0"/>
              </a:rPr>
              <a:t>Plazas de Venezuela cada una guarda un pedazo de la Historia nuestra</a:t>
            </a: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303213" y="1660525"/>
            <a:ext cx="6213475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800"/>
              <a:t>Cada  una tiene algo que contar y son testigos de hechos pasados y presentes, porque siempre  una Plaza es un  lugar de encuentros con el tiempo. Las Plazas  siempre han sido escenarios, de  hechos vividos por sus  presentes ,las Plazas nos han visto crecer y nos hacen recordar el pasado grato compartido en sus  alrededores Este es un homenaje a las Plazas hermosas de mi Patria Venezuela</a:t>
            </a: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376238" y="5621338"/>
            <a:ext cx="58515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800"/>
              <a:t>Para mis amigos.</a:t>
            </a: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4298950" y="6154738"/>
            <a:ext cx="351313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/>
              <a:t>Elisab Valero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ImagenBeatriz en AZUL Navidad 2010 im´gens 119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404813"/>
            <a:ext cx="8137525" cy="5976937"/>
          </a:xfrm>
          <a:prstGeom prst="rect">
            <a:avLst/>
          </a:prstGeom>
          <a:noFill/>
        </p:spPr>
      </p:pic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3435350" y="5938838"/>
            <a:ext cx="48815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/>
              <a:t>Plaza Bolívar de Caracas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 descr="ANd9GcS5oDiVvXIpCpoKI-9v3VuERe_l9ARo5xZRyxHbqgn14oXk3td7lsf79N0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908050"/>
            <a:ext cx="8642350" cy="5949950"/>
          </a:xfrm>
          <a:prstGeom prst="rect">
            <a:avLst/>
          </a:prstGeom>
          <a:noFill/>
        </p:spPr>
      </p:pic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519113" y="276225"/>
            <a:ext cx="71485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400">
                <a:latin typeface="Verdana" pitchFamily="34" charset="0"/>
              </a:rPr>
              <a:t>Plaza Bolívar de Caracas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3200">
                <a:latin typeface="Vivaldi" pitchFamily="66" charset="0"/>
              </a:rPr>
              <a:t>Plaza Baralt de Maracaibo (antigua)</a:t>
            </a:r>
          </a:p>
        </p:txBody>
      </p:sp>
      <p:pic>
        <p:nvPicPr>
          <p:cNvPr id="17413" name="Picture 5" descr="botica+Nuev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1484313"/>
            <a:ext cx="8497887" cy="50434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29 0.12133  L 0.125 0.12133  L 0.048 0.196  L 0.077 0.31733  L 0 0.24267  L -0.077 0.31733  L -0.048 0.196  L -0.125 0.12133  L -0.029 0.12133  L 0 0  Z" pathEditMode="relative" ptsTypes="">
                                      <p:cBhvr>
                                        <p:cTn id="6" dur="2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3200">
                <a:latin typeface="Script MT Bold" pitchFamily="66" charset="0"/>
              </a:rPr>
              <a:t>Plaza Baralt (hoy)</a:t>
            </a:r>
          </a:p>
        </p:txBody>
      </p:sp>
      <p:pic>
        <p:nvPicPr>
          <p:cNvPr id="18437" name="Picture 5" descr="ANd9GcSzSTDWafyV80x-1E3NEwjS_r6isAUIJCeqywAV0VKt867uYpM5R9S5KooMX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1557338"/>
            <a:ext cx="7993062" cy="48958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0  L 0.188 0.14533  L 0.125 0.28933  L 0 0.28933  L -0.063 0.14533  L 0 0  Z" pathEditMode="relative" ptsTypes="">
                                      <p:cBhvr>
                                        <p:cTn id="6" dur="2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90600"/>
          </a:xfrm>
        </p:spPr>
        <p:txBody>
          <a:bodyPr/>
          <a:lstStyle/>
          <a:p>
            <a:r>
              <a:rPr lang="es-ES">
                <a:latin typeface="Vivaldi" pitchFamily="66" charset="0"/>
              </a:rPr>
              <a:t>Vieja  Plaza de Capuchinos  en Caracas</a:t>
            </a:r>
          </a:p>
        </p:txBody>
      </p:sp>
      <p:pic>
        <p:nvPicPr>
          <p:cNvPr id="19461" name="Picture 5" descr="21+Plaza+Capuchinos++%2528+1968+%25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1484313"/>
            <a:ext cx="7777163" cy="51165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052513"/>
          </a:xfrm>
        </p:spPr>
        <p:txBody>
          <a:bodyPr/>
          <a:lstStyle/>
          <a:p>
            <a:r>
              <a:rPr lang="es-ES" sz="3600">
                <a:latin typeface="Script MT Bold" pitchFamily="66" charset="0"/>
              </a:rPr>
              <a:t>Plaza de San Jacinto (Caracas)</a:t>
            </a:r>
          </a:p>
        </p:txBody>
      </p:sp>
      <p:pic>
        <p:nvPicPr>
          <p:cNvPr id="20485" name="Picture 5" descr="400_1215047473_plazaelvenezolan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908050"/>
            <a:ext cx="8280400" cy="5761038"/>
          </a:xfrm>
          <a:prstGeom prst="rect">
            <a:avLst/>
          </a:prstGeom>
          <a:noFill/>
        </p:spPr>
      </p:pic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950913" y="5981700"/>
            <a:ext cx="592613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3600"/>
              <a:t>Con su famoso reloj de Sol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2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630237"/>
          </a:xfrm>
        </p:spPr>
        <p:txBody>
          <a:bodyPr/>
          <a:lstStyle/>
          <a:p>
            <a:r>
              <a:rPr lang="es-ES" sz="4000">
                <a:latin typeface="Vivaldi" pitchFamily="66" charset="0"/>
              </a:rPr>
              <a:t>Plaza Bolívar de Mérida</a:t>
            </a:r>
          </a:p>
        </p:txBody>
      </p:sp>
      <p:pic>
        <p:nvPicPr>
          <p:cNvPr id="21509" name="Picture 5" descr="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981075"/>
            <a:ext cx="8569325" cy="5616575"/>
          </a:xfrm>
          <a:prstGeom prst="rect">
            <a:avLst/>
          </a:prstGeom>
          <a:noFill/>
        </p:spPr>
      </p:pic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1058863" y="5938838"/>
            <a:ext cx="68262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/>
              <a:t>Hermosa cómo lo es la ciudad, una bella Plaza</a:t>
            </a:r>
          </a:p>
        </p:txBody>
      </p:sp>
      <p:pic>
        <p:nvPicPr>
          <p:cNvPr id="21511" name="Picture 7" descr="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981075"/>
            <a:ext cx="8569325" cy="56165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150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215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r>
              <a:rPr lang="es-ES">
                <a:latin typeface="Script MT Bold" pitchFamily="66" charset="0"/>
              </a:rPr>
              <a:t>Plaza Bolívar de Trujillo</a:t>
            </a:r>
          </a:p>
        </p:txBody>
      </p:sp>
      <p:pic>
        <p:nvPicPr>
          <p:cNvPr id="23557" name="Picture 5" descr="2619226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1052513"/>
            <a:ext cx="8353425" cy="55451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3600">
                <a:latin typeface="Vivaldi" pitchFamily="66" charset="0"/>
              </a:rPr>
              <a:t>Plaza de Tovar Mérida</a:t>
            </a:r>
          </a:p>
        </p:txBody>
      </p:sp>
      <p:pic>
        <p:nvPicPr>
          <p:cNvPr id="24580" name="Picture 4" descr="plaza_tov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1412875"/>
            <a:ext cx="7848600" cy="52562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3200">
                <a:latin typeface="Script MT Bold" pitchFamily="66" charset="0"/>
              </a:rPr>
              <a:t>Plaza de Mucurubá Mérida</a:t>
            </a:r>
          </a:p>
        </p:txBody>
      </p:sp>
      <p:pic>
        <p:nvPicPr>
          <p:cNvPr id="25604" name="Picture 4" descr="mucuruba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1125538"/>
            <a:ext cx="8424862" cy="52562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560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r>
              <a:rPr lang="es-ES">
                <a:latin typeface="Vivaldi" pitchFamily="66" charset="0"/>
              </a:rPr>
              <a:t>Plaza Bolívar de Valencia</a:t>
            </a:r>
          </a:p>
        </p:txBody>
      </p:sp>
      <p:pic>
        <p:nvPicPr>
          <p:cNvPr id="26629" name="Picture 5" descr="ANd9GcQLy5lowk64jnOoC6_Elvm34vklP939Xl-CoHjjLsZQIWxBPunuXDwNzwbWN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1052513"/>
            <a:ext cx="8353425" cy="5545137"/>
          </a:xfrm>
          <a:prstGeom prst="rect">
            <a:avLst/>
          </a:prstGeom>
          <a:noFill/>
        </p:spPr>
      </p:pic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698500" y="6083300"/>
            <a:ext cx="79771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/>
              <a:t>Su Monolito tiene 121 años de construido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3" name="Picture 5" descr="palomas%2Bplaza%2Bbocon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692150"/>
            <a:ext cx="3527425" cy="4684713"/>
          </a:xfrm>
          <a:prstGeom prst="rect">
            <a:avLst/>
          </a:prstGeom>
          <a:noFill/>
        </p:spPr>
      </p:pic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376238" y="77788"/>
            <a:ext cx="34750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400"/>
              <a:t>Boconó Edo. Trujillo</a:t>
            </a:r>
          </a:p>
        </p:txBody>
      </p:sp>
      <p:pic>
        <p:nvPicPr>
          <p:cNvPr id="27656" name="Picture 8" descr="ANd9GcSZbGwsyiz3UOGRhDxHc1AI3J0d7Yf7vLwoOG3wIA74KLcaEWGenYzL45mhd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692150"/>
            <a:ext cx="3887787" cy="5878513"/>
          </a:xfrm>
          <a:prstGeom prst="rect">
            <a:avLst/>
          </a:prstGeom>
          <a:noFill/>
        </p:spPr>
      </p:pic>
      <p:sp>
        <p:nvSpPr>
          <p:cNvPr id="27657" name="Text Box 9"/>
          <p:cNvSpPr txBox="1">
            <a:spLocks noChangeArrowheads="1"/>
          </p:cNvSpPr>
          <p:nvPr/>
        </p:nvSpPr>
        <p:spPr bwMode="auto">
          <a:xfrm>
            <a:off x="4840288" y="77788"/>
            <a:ext cx="40528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400"/>
              <a:t>Capatárida Plaza  e Iglesia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7" name="Picture 5" descr="PUZU-Bobures-PlazaUrdanet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981075"/>
            <a:ext cx="4032250" cy="5543550"/>
          </a:xfrm>
          <a:prstGeom prst="rect">
            <a:avLst/>
          </a:prstGeom>
          <a:noFill/>
        </p:spPr>
      </p:pic>
      <p:sp>
        <p:nvSpPr>
          <p:cNvPr id="28678" name="Text Box 6"/>
          <p:cNvSpPr txBox="1">
            <a:spLocks noChangeArrowheads="1"/>
          </p:cNvSpPr>
          <p:nvPr/>
        </p:nvSpPr>
        <p:spPr bwMode="auto">
          <a:xfrm>
            <a:off x="339725" y="322263"/>
            <a:ext cx="3656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/>
              <a:t>Plaza Urdaneta Bobures</a:t>
            </a:r>
          </a:p>
        </p:txBody>
      </p:sp>
      <p:pic>
        <p:nvPicPr>
          <p:cNvPr id="28680" name="Picture 8" descr="picFtr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9338" y="1125538"/>
            <a:ext cx="3889375" cy="5327650"/>
          </a:xfrm>
          <a:prstGeom prst="rect">
            <a:avLst/>
          </a:prstGeom>
          <a:noFill/>
        </p:spPr>
      </p:pic>
      <p:sp>
        <p:nvSpPr>
          <p:cNvPr id="28681" name="Text Box 9"/>
          <p:cNvSpPr txBox="1">
            <a:spLocks noChangeArrowheads="1"/>
          </p:cNvSpPr>
          <p:nvPr/>
        </p:nvSpPr>
        <p:spPr bwMode="auto">
          <a:xfrm>
            <a:off x="4767263" y="293688"/>
            <a:ext cx="3981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400"/>
              <a:t>Plaza Bolívar de Mucuchies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3600">
                <a:latin typeface="Vladimir Script" pitchFamily="66" charset="0"/>
              </a:rPr>
              <a:t>Plaza Boyacá Barcelona. Edo. Anzoátegui</a:t>
            </a:r>
          </a:p>
        </p:txBody>
      </p:sp>
      <p:pic>
        <p:nvPicPr>
          <p:cNvPr id="22533" name="Picture 5" descr="6613_112326658092_711848092_2430357_1537040_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196975"/>
            <a:ext cx="8280400" cy="51847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253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3600">
                <a:latin typeface="Vivaldi" pitchFamily="66" charset="0"/>
              </a:rPr>
              <a:t>Plaza Dr. José María Vargas. Barquisimeto</a:t>
            </a:r>
          </a:p>
        </p:txBody>
      </p:sp>
      <p:pic>
        <p:nvPicPr>
          <p:cNvPr id="30726" name="Picture 6" descr="Plaza%20J_M_%20Varg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1196975"/>
            <a:ext cx="8353425" cy="54006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20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4000">
                <a:latin typeface="Vladimir Script" pitchFamily="66" charset="0"/>
              </a:rPr>
              <a:t>Un pequeño resumen en  imágenes de Plazas  de ciudades y pueblos de Venezuela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>
                <a:latin typeface="Vivaldi" pitchFamily="66" charset="0"/>
              </a:rPr>
              <a:t>Imágenes de Internet.</a:t>
            </a:r>
          </a:p>
          <a:p>
            <a:endParaRPr lang="es-ES" dirty="0">
              <a:latin typeface="Vivaldi" pitchFamily="66" charset="0"/>
            </a:endParaRPr>
          </a:p>
          <a:p>
            <a:r>
              <a:rPr lang="es-ES" dirty="0">
                <a:latin typeface="Vivaldi" pitchFamily="66" charset="0"/>
              </a:rPr>
              <a:t>Música Instrumental. “Como Llora Una Estrella. Jesús Sevillano</a:t>
            </a:r>
          </a:p>
          <a:p>
            <a:endParaRPr lang="es-ES" dirty="0">
              <a:latin typeface="Vivaldi" pitchFamily="66" charset="0"/>
            </a:endParaRPr>
          </a:p>
          <a:p>
            <a:r>
              <a:rPr lang="es-ES" dirty="0" err="1">
                <a:latin typeface="Vivaldi" pitchFamily="66" charset="0"/>
              </a:rPr>
              <a:t>Elisab</a:t>
            </a:r>
            <a:r>
              <a:rPr lang="es-ES" dirty="0">
                <a:latin typeface="Vivaldi" pitchFamily="66" charset="0"/>
              </a:rPr>
              <a:t> Valero.</a:t>
            </a:r>
          </a:p>
          <a:p>
            <a:r>
              <a:rPr lang="es-ES" dirty="0">
                <a:latin typeface="Vivaldi" pitchFamily="66" charset="0"/>
              </a:rPr>
              <a:t>                    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cion1Plazas-de-Venezuela">
  <a:themeElements>
    <a:clrScheme name="Globo 3">
      <a:dk1>
        <a:srgbClr val="003B76"/>
      </a:dk1>
      <a:lt1>
        <a:srgbClr val="FFFFFF"/>
      </a:lt1>
      <a:dk2>
        <a:srgbClr val="0066CC"/>
      </a:dk2>
      <a:lt2>
        <a:srgbClr val="CCECFF"/>
      </a:lt2>
      <a:accent1>
        <a:srgbClr val="33CCCC"/>
      </a:accent1>
      <a:accent2>
        <a:srgbClr val="66CCFF"/>
      </a:accent2>
      <a:accent3>
        <a:srgbClr val="AAB8E2"/>
      </a:accent3>
      <a:accent4>
        <a:srgbClr val="DADADA"/>
      </a:accent4>
      <a:accent5>
        <a:srgbClr val="ADE2E2"/>
      </a:accent5>
      <a:accent6>
        <a:srgbClr val="5CB9E7"/>
      </a:accent6>
      <a:hlink>
        <a:srgbClr val="FFFFCC"/>
      </a:hlink>
      <a:folHlink>
        <a:srgbClr val="FFCC66"/>
      </a:folHlink>
    </a:clrScheme>
    <a:fontScheme name="Globo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lobo 1">
        <a:dk1>
          <a:srgbClr val="622100"/>
        </a:dk1>
        <a:lt1>
          <a:srgbClr val="FFFFFF"/>
        </a:lt1>
        <a:dk2>
          <a:srgbClr val="800000"/>
        </a:dk2>
        <a:lt2>
          <a:srgbClr val="FFFFCC"/>
        </a:lt2>
        <a:accent1>
          <a:srgbClr val="E42B00"/>
        </a:accent1>
        <a:accent2>
          <a:srgbClr val="996600"/>
        </a:accent2>
        <a:accent3>
          <a:srgbClr val="C0AAAA"/>
        </a:accent3>
        <a:accent4>
          <a:srgbClr val="DADADA"/>
        </a:accent4>
        <a:accent5>
          <a:srgbClr val="EFACAA"/>
        </a:accent5>
        <a:accent6>
          <a:srgbClr val="8A5C00"/>
        </a:accent6>
        <a:hlink>
          <a:srgbClr val="FADF6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o 2">
        <a:dk1>
          <a:srgbClr val="5F4545"/>
        </a:dk1>
        <a:lt1>
          <a:srgbClr val="FFFFFF"/>
        </a:lt1>
        <a:dk2>
          <a:srgbClr val="8F6969"/>
        </a:dk2>
        <a:lt2>
          <a:srgbClr val="FFFFCC"/>
        </a:lt2>
        <a:accent1>
          <a:srgbClr val="CC6600"/>
        </a:accent1>
        <a:accent2>
          <a:srgbClr val="924C0C"/>
        </a:accent2>
        <a:accent3>
          <a:srgbClr val="C6B9B9"/>
        </a:accent3>
        <a:accent4>
          <a:srgbClr val="DADADA"/>
        </a:accent4>
        <a:accent5>
          <a:srgbClr val="E2B8AA"/>
        </a:accent5>
        <a:accent6>
          <a:srgbClr val="84440A"/>
        </a:accent6>
        <a:hlink>
          <a:srgbClr val="CFD375"/>
        </a:hlink>
        <a:folHlink>
          <a:srgbClr val="98BB9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o 3">
        <a:dk1>
          <a:srgbClr val="003B76"/>
        </a:dk1>
        <a:lt1>
          <a:srgbClr val="FFFFFF"/>
        </a:lt1>
        <a:dk2>
          <a:srgbClr val="0066CC"/>
        </a:dk2>
        <a:lt2>
          <a:srgbClr val="CCECFF"/>
        </a:lt2>
        <a:accent1>
          <a:srgbClr val="33CCCC"/>
        </a:accent1>
        <a:accent2>
          <a:srgbClr val="66CCFF"/>
        </a:accent2>
        <a:accent3>
          <a:srgbClr val="AAB8E2"/>
        </a:accent3>
        <a:accent4>
          <a:srgbClr val="DADADA"/>
        </a:accent4>
        <a:accent5>
          <a:srgbClr val="ADE2E2"/>
        </a:accent5>
        <a:accent6>
          <a:srgbClr val="5CB9E7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o 4">
        <a:dk1>
          <a:srgbClr val="005856"/>
        </a:dk1>
        <a:lt1>
          <a:srgbClr val="FFFFFF"/>
        </a:lt1>
        <a:dk2>
          <a:srgbClr val="008080"/>
        </a:dk2>
        <a:lt2>
          <a:srgbClr val="FFFFCC"/>
        </a:lt2>
        <a:accent1>
          <a:srgbClr val="0099CC"/>
        </a:accent1>
        <a:accent2>
          <a:srgbClr val="00CCFF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00B9E7"/>
        </a:accent6>
        <a:hlink>
          <a:srgbClr val="1ACE9F"/>
        </a:hlink>
        <a:folHlink>
          <a:srgbClr val="948CC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o 5">
        <a:dk1>
          <a:srgbClr val="3C5436"/>
        </a:dk1>
        <a:lt1>
          <a:srgbClr val="FFFFFF"/>
        </a:lt1>
        <a:dk2>
          <a:srgbClr val="5F8656"/>
        </a:dk2>
        <a:lt2>
          <a:srgbClr val="D6D8C0"/>
        </a:lt2>
        <a:accent1>
          <a:srgbClr val="61733D"/>
        </a:accent1>
        <a:accent2>
          <a:srgbClr val="324A39"/>
        </a:accent2>
        <a:accent3>
          <a:srgbClr val="B6C3B4"/>
        </a:accent3>
        <a:accent4>
          <a:srgbClr val="DADADA"/>
        </a:accent4>
        <a:accent5>
          <a:srgbClr val="B7BCAF"/>
        </a:accent5>
        <a:accent6>
          <a:srgbClr val="2C4233"/>
        </a:accent6>
        <a:hlink>
          <a:srgbClr val="73D588"/>
        </a:hlink>
        <a:folHlink>
          <a:srgbClr val="6F99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o 6">
        <a:dk1>
          <a:srgbClr val="5B7B65"/>
        </a:dk1>
        <a:lt1>
          <a:srgbClr val="FFFFFF"/>
        </a:lt1>
        <a:dk2>
          <a:srgbClr val="9ABE9D"/>
        </a:dk2>
        <a:lt2>
          <a:srgbClr val="336600"/>
        </a:lt2>
        <a:accent1>
          <a:srgbClr val="00CC66"/>
        </a:accent1>
        <a:accent2>
          <a:srgbClr val="4E7050"/>
        </a:accent2>
        <a:accent3>
          <a:srgbClr val="CADBCC"/>
        </a:accent3>
        <a:accent4>
          <a:srgbClr val="DADADA"/>
        </a:accent4>
        <a:accent5>
          <a:srgbClr val="AAE2B8"/>
        </a:accent5>
        <a:accent6>
          <a:srgbClr val="466548"/>
        </a:accent6>
        <a:hlink>
          <a:srgbClr val="FFFFCC"/>
        </a:hlink>
        <a:folHlink>
          <a:srgbClr val="9CE8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o 7">
        <a:dk1>
          <a:srgbClr val="4C4E44"/>
        </a:dk1>
        <a:lt1>
          <a:srgbClr val="FFFFFF"/>
        </a:lt1>
        <a:dk2>
          <a:srgbClr val="686B5D"/>
        </a:dk2>
        <a:lt2>
          <a:srgbClr val="D6D5C6"/>
        </a:lt2>
        <a:accent1>
          <a:srgbClr val="898D79"/>
        </a:accent1>
        <a:accent2>
          <a:srgbClr val="4D4F45"/>
        </a:accent2>
        <a:accent3>
          <a:srgbClr val="B9BAB6"/>
        </a:accent3>
        <a:accent4>
          <a:srgbClr val="DADADA"/>
        </a:accent4>
        <a:accent5>
          <a:srgbClr val="C4C5BE"/>
        </a:accent5>
        <a:accent6>
          <a:srgbClr val="45473E"/>
        </a:accent6>
        <a:hlink>
          <a:srgbClr val="58BE67"/>
        </a:hlink>
        <a:folHlink>
          <a:srgbClr val="C0C64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o 8">
        <a:dk1>
          <a:srgbClr val="000000"/>
        </a:dk1>
        <a:lt1>
          <a:srgbClr val="FFFFDD"/>
        </a:lt1>
        <a:dk2>
          <a:srgbClr val="000000"/>
        </a:dk2>
        <a:lt2>
          <a:srgbClr val="98977A"/>
        </a:lt2>
        <a:accent1>
          <a:srgbClr val="BDCDA7"/>
        </a:accent1>
        <a:accent2>
          <a:srgbClr val="A0D060"/>
        </a:accent2>
        <a:accent3>
          <a:srgbClr val="FFFFEB"/>
        </a:accent3>
        <a:accent4>
          <a:srgbClr val="000000"/>
        </a:accent4>
        <a:accent5>
          <a:srgbClr val="DBE3D0"/>
        </a:accent5>
        <a:accent6>
          <a:srgbClr val="91BC56"/>
        </a:accent6>
        <a:hlink>
          <a:srgbClr val="FADD4E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Presentacion1Plazas-de-Venezuela</Template>
  <TotalTime>6</TotalTime>
  <Words>248</Words>
  <Application>Microsoft Office PowerPoint</Application>
  <PresentationFormat>Presentación en pantalla (4:3)</PresentationFormat>
  <Paragraphs>35</Paragraphs>
  <Slides>19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8" baseType="lpstr">
      <vt:lpstr>Arial</vt:lpstr>
      <vt:lpstr>Times New Roman</vt:lpstr>
      <vt:lpstr>Verdana</vt:lpstr>
      <vt:lpstr>Wingdings</vt:lpstr>
      <vt:lpstr>Script MT Bold</vt:lpstr>
      <vt:lpstr>Vivaldi</vt:lpstr>
      <vt:lpstr>Vladimir Script</vt:lpstr>
      <vt:lpstr>Presentacion1Plazas-de-Venezuela</vt:lpstr>
      <vt:lpstr>Diseño predeterminado</vt:lpstr>
      <vt:lpstr>Diapositiva 1</vt:lpstr>
      <vt:lpstr>Plazas de Venezuela cada una guarda un pedazo de la Historia nuestra</vt:lpstr>
      <vt:lpstr>Diapositiva 3</vt:lpstr>
      <vt:lpstr>Diapositiva 4</vt:lpstr>
      <vt:lpstr>Plaza Baralt de Maracaibo (antigua)</vt:lpstr>
      <vt:lpstr>Plaza Baralt (hoy)</vt:lpstr>
      <vt:lpstr>Vieja  Plaza de Capuchinos  en Caracas</vt:lpstr>
      <vt:lpstr>Plaza de San Jacinto (Caracas)</vt:lpstr>
      <vt:lpstr>Plaza Bolívar de Mérida</vt:lpstr>
      <vt:lpstr>Plaza Bolívar de Trujillo</vt:lpstr>
      <vt:lpstr>Plaza de Tovar Mérida</vt:lpstr>
      <vt:lpstr>Plaza de Mucurubá Mérida</vt:lpstr>
      <vt:lpstr>Plaza Bolívar de Valencia</vt:lpstr>
      <vt:lpstr>Diapositiva 14</vt:lpstr>
      <vt:lpstr>Diapositiva 15</vt:lpstr>
      <vt:lpstr>Plaza Boyacá Barcelona. Edo. Anzoátegui</vt:lpstr>
      <vt:lpstr>Plaza Dr. José María Vargas. Barquisimeto</vt:lpstr>
      <vt:lpstr>Un pequeño resumen en  imágenes de Plazas  de ciudades y pueblos de Venezuela</vt:lpstr>
      <vt:lpstr>Diapositiva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4</cp:revision>
  <dcterms:created xsi:type="dcterms:W3CDTF">2015-10-28T21:11:10Z</dcterms:created>
  <dcterms:modified xsi:type="dcterms:W3CDTF">2015-10-28T21:17:57Z</dcterms:modified>
</cp:coreProperties>
</file>