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ZtRMjB/25xkzm0gQtMOUw==" hashData="jfbAVquCUuerx+B/XthvTijFsz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3543" autoAdjust="0"/>
    <p:restoredTop sz="94652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29B168-3A8B-4651-987B-D351F387DF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D4E36-0D1E-4AFD-AA53-ADF8089A50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5934C6-EDC7-4032-A561-1F6D3732FF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126066-A658-4701-890E-265D7546D7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B6692F-1224-40D8-AF40-734F151E43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A41E4-345E-42C1-8BD1-FAD280793D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341B96-1C0D-4008-9BC8-587ABD883E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ADDAC5-F111-48FD-878D-D93309877F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B5A8C-22CA-4A5D-AABC-BBEA7CBBC1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D1836-4839-45BB-BDB6-96C6F74B4F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7251A9-0115-4B22-9EDA-4C8D072B60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5C0468C-4417-4687-9A47-222F610B41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83198" y="1030511"/>
            <a:ext cx="6917279" cy="175432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5400" b="1" dirty="0">
                <a:ln w="50800"/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PLAGES </a:t>
            </a:r>
          </a:p>
          <a:p>
            <a:pPr algn="ctr">
              <a:defRPr/>
            </a:pPr>
            <a:r>
              <a:rPr lang="fr-FR" sz="5400" b="1" dirty="0">
                <a:ln w="50800"/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EXCEPTIONNELLES</a:t>
            </a:r>
          </a:p>
        </p:txBody>
      </p:sp>
      <p:pic>
        <p:nvPicPr>
          <p:cNvPr id="7" name="Picture 5" descr="CD (ani).gif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5536" y="188640"/>
            <a:ext cx="548828" cy="54882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250825" y="6381750"/>
            <a:ext cx="4105275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fr-FR" b="1">
                <a:solidFill>
                  <a:srgbClr val="6B6BCF"/>
                </a:solidFill>
              </a:rPr>
              <a:t>CLICAR A VUESTRO RITMO</a:t>
            </a:r>
          </a:p>
        </p:txBody>
      </p:sp>
      <p:pic>
        <p:nvPicPr>
          <p:cNvPr id="2053" name="Image 9" descr="Image3 (4)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4300" y="3429000"/>
            <a:ext cx="1914525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ndAc>
      <p:stSnd loop="1">
        <p:snd r:embed="rId2" name="Cars driv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iles-marieta-mexiq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1547813" y="188913"/>
            <a:ext cx="53101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/>
              <a:t>La playa secreta de las islas Marieta, Mexico </a:t>
            </a:r>
            <a:endParaRPr lang="fr-F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iles-marieta-mexique-b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/>
          </p:cNvSpPr>
          <p:nvPr/>
        </p:nvSpPr>
        <p:spPr bwMode="auto">
          <a:xfrm>
            <a:off x="250825" y="404813"/>
            <a:ext cx="8713788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latin typeface="Freestyle Script" pitchFamily="66" charset="0"/>
              </a:rPr>
              <a:t> </a:t>
            </a:r>
            <a:r>
              <a:rPr lang="es-ES" sz="3100">
                <a:latin typeface="Freestyle Script" pitchFamily="66" charset="0"/>
              </a:rPr>
              <a:t>Esta increíble playa situada en una especie de cráter de tajo abierto y sol inmerso es artificial y fue creado por la explosión de una bomba que habría aterrizado erróneamente en este lugar durante los ensayos militares del siglo pasado.</a:t>
            </a:r>
            <a:endParaRPr lang="fr-FR" sz="3100">
              <a:latin typeface="Freestyle Script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plage-scintill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1403350" y="188913"/>
            <a:ext cx="5454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Una playa de Maldivas que brilla en plena noche</a:t>
            </a:r>
            <a:endParaRPr lang="fr-FR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scintille-pla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ChangeArrowheads="1"/>
          </p:cNvSpPr>
          <p:nvPr/>
        </p:nvSpPr>
        <p:spPr bwMode="auto">
          <a:xfrm>
            <a:off x="395288" y="549275"/>
            <a:ext cx="8497887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latin typeface="Freestyle Script" pitchFamily="66" charset="0"/>
              </a:rPr>
              <a:t> </a:t>
            </a:r>
            <a:r>
              <a:rPr lang="es-ES" sz="3200">
                <a:latin typeface="Freestyle Script" pitchFamily="66" charset="0"/>
              </a:rPr>
              <a:t>Las pequeñas luces azules en esta playa en las Maldivas son causadas por fitoplancton, plantas microscópicas bioluminiscentes, que emiten luz cuando son turbadas por las olas.</a:t>
            </a:r>
            <a:endParaRPr lang="fr-FR" sz="3200">
              <a:latin typeface="Freestyle Script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cathedral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2051050" y="115888"/>
            <a:ext cx="51133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>
                <a:solidFill>
                  <a:schemeClr val="bg1"/>
                </a:solidFill>
              </a:rPr>
              <a:t>La playa de las Catedrales en Ribadeo, España</a:t>
            </a:r>
            <a:endParaRPr 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ChangeArrowheads="1"/>
          </p:cNvSpPr>
          <p:nvPr/>
        </p:nvSpPr>
        <p:spPr bwMode="auto">
          <a:xfrm>
            <a:off x="323850" y="549275"/>
            <a:ext cx="84963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latin typeface="Freestyle Script" pitchFamily="66" charset="0"/>
              </a:rPr>
              <a:t>Esta playa en la costa norte de España tiene bellos arcos que se asemejan a los contrafuertes de la catedral. Fueron formados por el agua que viene chocando contra las paredes por miles y miles de años...</a:t>
            </a:r>
            <a:endParaRPr lang="fr-FR" sz="3200">
              <a:latin typeface="Freestyle Script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plage-ros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2870200" y="188913"/>
            <a:ext cx="3403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/>
              <a:t> Pink Sands Beach, Bahamas</a:t>
            </a:r>
            <a:endParaRPr lang="fr-F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petale-rose-pla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179388" y="404813"/>
            <a:ext cx="8785225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000">
                <a:latin typeface="Freestyle Script" pitchFamily="66" charset="0"/>
              </a:rPr>
              <a:t>La arena de esta playa rosada es pigmentada por los restos de corales trenzados, que se rompen y triturados en trozos pequeños por las olas</a:t>
            </a:r>
            <a:endParaRPr lang="fr-FR" sz="3000">
              <a:latin typeface="Freestyle Script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avi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1258888" y="188913"/>
            <a:ext cx="63373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/>
              <a:t> </a:t>
            </a:r>
            <a:endParaRPr lang="fr-FR"/>
          </a:p>
          <a:p>
            <a:pPr algn="ctr"/>
            <a:r>
              <a:rPr lang="es-ES" b="1"/>
              <a:t>Maho Beach y sus aterrizajes para aviones, Saint-Martin</a:t>
            </a:r>
            <a:endParaRPr lang="fr-FR" b="1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avion-personn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395288" y="549275"/>
            <a:ext cx="8353425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latin typeface="Freestyle Script" pitchFamily="66" charset="0"/>
              </a:rPr>
              <a:t> </a:t>
            </a:r>
            <a:r>
              <a:rPr lang="es-ES" sz="3200">
                <a:latin typeface="Freestyle Script" pitchFamily="66" charset="0"/>
              </a:rPr>
              <a:t>Esta playa es realmente muy especial: en efecto, una pista del aeropuerto se encuentra a pocos metros de la arena y bañistas.   ¡Qué asusta y despeina a más de uno!    Este fenómeno existe también en Grecia.</a:t>
            </a:r>
            <a:endParaRPr lang="fr-FR" sz="3200">
              <a:latin typeface="Freestyle Script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plage-islande-nui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8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1116013" y="404813"/>
            <a:ext cx="70564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>
                <a:solidFill>
                  <a:schemeClr val="bg1"/>
                </a:solidFill>
              </a:rPr>
              <a:t>Playa al borde del lago Jökulsárlòn, Islandia</a:t>
            </a:r>
            <a:endParaRPr 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plage-islan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250825" y="260350"/>
            <a:ext cx="85693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000">
                <a:latin typeface="Freestyle Script" pitchFamily="66" charset="0"/>
              </a:rPr>
              <a:t>La arena negra volcánica contrasta en esta playa islandesa con trozos de hielo blanco y vidrioso.</a:t>
            </a:r>
            <a:endParaRPr lang="fr-FR" sz="3000">
              <a:latin typeface="Freestyle Script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oeuf-pla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1116013" y="115888"/>
            <a:ext cx="6840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/>
              <a:t>Los huevos de dragones de Koekohe Beach, Nueva Zelanda</a:t>
            </a:r>
            <a:endParaRPr lang="fr-F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coucher-soleil-pla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323850" y="620713"/>
            <a:ext cx="84963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000">
                <a:latin typeface="Freestyle Script" pitchFamily="66" charset="0"/>
              </a:rPr>
              <a:t>Cientos de enormes rocas se encuentran dispersos en la playa de Koekohe y huevos listos para eclosionar gigantes dragones! Estas rocas esféricas se han formado hace 60 millones de años y son simplemente el resultado de la realización y la erosión en el tiempo.</a:t>
            </a:r>
            <a:endParaRPr lang="fr-FR" sz="3000">
              <a:latin typeface="Freestyle Script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sable-ver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1835150" y="188913"/>
            <a:ext cx="5473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/>
              <a:t>Arena de color verde a Kourou, Guayana</a:t>
            </a:r>
            <a:endParaRPr lang="fr-F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ChangeArrowheads="1"/>
          </p:cNvSpPr>
          <p:nvPr/>
        </p:nvSpPr>
        <p:spPr bwMode="auto">
          <a:xfrm>
            <a:off x="611188" y="549275"/>
            <a:ext cx="80645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>
                <a:latin typeface="Freestyle Script" pitchFamily="66" charset="0"/>
              </a:rPr>
              <a:t> </a:t>
            </a:r>
            <a:r>
              <a:rPr lang="es-ES" sz="3300">
                <a:latin typeface="Freestyle Script" pitchFamily="66" charset="0"/>
              </a:rPr>
              <a:t>Esta playa tiene la especificidad a su impresionante arena verde.</a:t>
            </a:r>
            <a:endParaRPr lang="fr-FR" sz="3300">
              <a:latin typeface="Freestyle Script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olivin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1187450" y="333375"/>
            <a:ext cx="68405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>
                <a:solidFill>
                  <a:schemeClr val="bg1"/>
                </a:solidFill>
              </a:rPr>
              <a:t>La playa de Papakolea y su arena de color verde, Hawaï</a:t>
            </a:r>
            <a:endParaRPr 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plage-vert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ChangeArrowheads="1"/>
          </p:cNvSpPr>
          <p:nvPr/>
        </p:nvSpPr>
        <p:spPr bwMode="auto">
          <a:xfrm>
            <a:off x="395288" y="404813"/>
            <a:ext cx="82804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latin typeface="Freestyle Script" pitchFamily="66" charset="0"/>
              </a:rPr>
              <a:t>El color verde de la arena viene de la presencia de una piedra semipreciosa, verdosa, llamada olivino, que viene desde el cono volcánico de Pu'u Mahana en Hawai.</a:t>
            </a:r>
            <a:endParaRPr lang="fr-FR" sz="3200">
              <a:latin typeface="Freestyle Script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chaussee-geant-solei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1979613" y="115888"/>
            <a:ext cx="51847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/>
              <a:t>La Calzada de los Gigantes, Irlanda del Norte </a:t>
            </a:r>
            <a:endParaRPr lang="fr-F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chaussee-gean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ChangeArrowheads="1"/>
          </p:cNvSpPr>
          <p:nvPr/>
        </p:nvSpPr>
        <p:spPr bwMode="auto">
          <a:xfrm>
            <a:off x="395288" y="404813"/>
            <a:ext cx="8280400" cy="252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>
                <a:latin typeface="Freestyle Script" pitchFamily="66" charset="0"/>
              </a:rPr>
              <a:t> </a:t>
            </a:r>
            <a:r>
              <a:rPr lang="es-ES" sz="3200">
                <a:latin typeface="Freestyle Script" pitchFamily="66" charset="0"/>
              </a:rPr>
              <a:t>La calzada de los gigantes se formó hace 50 o 60 millones de años cuando lavas basálticas subieron a la superficie y se enfríaron, crepitando en extrañas y grandes columnas. Puede visitarse desde Belfast.</a:t>
            </a:r>
            <a:endParaRPr lang="fr-FR" sz="3200">
              <a:latin typeface="Freestyle Script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sable-noir-mai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2051050" y="333375"/>
            <a:ext cx="4471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>
                <a:solidFill>
                  <a:schemeClr val="bg1"/>
                </a:solidFill>
              </a:rPr>
              <a:t> La arena negra de Punalu’u, Hawaï </a:t>
            </a:r>
            <a:endParaRPr 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tortue-pla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/>
          <p:cNvSpPr>
            <a:spLocks noChangeArrowheads="1"/>
          </p:cNvSpPr>
          <p:nvPr/>
        </p:nvSpPr>
        <p:spPr bwMode="auto">
          <a:xfrm>
            <a:off x="468313" y="549275"/>
            <a:ext cx="80645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latin typeface="Freestyle Script" pitchFamily="66" charset="0"/>
              </a:rPr>
              <a:t>La arena negra de Punalu'u está formada por la lava basáltica que explota arrojándose al mar y se enfría rápidamente.</a:t>
            </a:r>
            <a:endParaRPr lang="fr-FR" sz="3200">
              <a:latin typeface="Freestyle Script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phoque-sable-rou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2286000" y="188913"/>
            <a:ext cx="457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/>
              <a:t>La playa de arena roja, Islas Galápagos</a:t>
            </a:r>
            <a:endParaRPr lang="fr-F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sable-rouge-pla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>
            <a:spLocks noChangeArrowheads="1"/>
          </p:cNvSpPr>
          <p:nvPr/>
        </p:nvSpPr>
        <p:spPr bwMode="auto">
          <a:xfrm>
            <a:off x="539750" y="404813"/>
            <a:ext cx="8064500" cy="252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latin typeface="Freestyle Script" pitchFamily="66" charset="0"/>
              </a:rPr>
              <a:t>La arena roja en la playa de la Isla Rábida se formó debido a la oxidación de los depósitos de lava ricos en hierro, pero podría ser que esto fuera también debido a los sedimentos corales trenzados.</a:t>
            </a:r>
            <a:endParaRPr lang="fr-FR" sz="3200">
              <a:latin typeface="Freestyle Script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plage-coquilla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Rectangle 2"/>
          <p:cNvSpPr>
            <a:spLocks noChangeArrowheads="1"/>
          </p:cNvSpPr>
          <p:nvPr/>
        </p:nvSpPr>
        <p:spPr bwMode="auto">
          <a:xfrm>
            <a:off x="1908175" y="260350"/>
            <a:ext cx="4949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>
                <a:solidFill>
                  <a:schemeClr val="bg1"/>
                </a:solidFill>
              </a:rPr>
              <a:t>Playa de las conchas, Baie Shark, Australia</a:t>
            </a:r>
            <a:endParaRPr 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ChangeArrowheads="1"/>
          </p:cNvSpPr>
          <p:nvPr/>
        </p:nvSpPr>
        <p:spPr bwMode="auto">
          <a:xfrm>
            <a:off x="323850" y="620713"/>
            <a:ext cx="8496300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100">
                <a:latin typeface="Freestyle Script" pitchFamily="66" charset="0"/>
              </a:rPr>
              <a:t>Las aguas proximas de Shell Beach son tan saladas que han permitido a las coquillas proliferar. Esta abundancia de moluscos ha inundado las playas con sus conchas. </a:t>
            </a:r>
            <a:endParaRPr lang="fr-FR" sz="31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sable-viole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Rectangle 2"/>
          <p:cNvSpPr>
            <a:spLocks noChangeArrowheads="1"/>
          </p:cNvSpPr>
          <p:nvPr/>
        </p:nvSpPr>
        <p:spPr bwMode="auto">
          <a:xfrm>
            <a:off x="1619250" y="115888"/>
            <a:ext cx="5238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/>
              <a:t> La playa secreta de Pfeiffer Beach, California</a:t>
            </a:r>
            <a:endParaRPr lang="fr-F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plage-couleu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638" y="0"/>
            <a:ext cx="91852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/>
          <p:cNvSpPr>
            <a:spLocks noChangeArrowheads="1"/>
          </p:cNvSpPr>
          <p:nvPr/>
        </p:nvSpPr>
        <p:spPr bwMode="auto">
          <a:xfrm>
            <a:off x="611188" y="765175"/>
            <a:ext cx="7921625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3200">
                <a:latin typeface="Freestyle Script" pitchFamily="66" charset="0"/>
              </a:rPr>
              <a:t> </a:t>
            </a:r>
            <a:r>
              <a:rPr lang="es-ES" sz="3200">
                <a:latin typeface="Freestyle Script" pitchFamily="66" charset="0"/>
              </a:rPr>
              <a:t>Esta playa tiene una rara arena morada! Se trata de las partículas de manganeso que fluyen del flanco de la colina.</a:t>
            </a:r>
            <a:endParaRPr lang="fr-FR" sz="3200">
              <a:latin typeface="Freestyle Script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plage-volcaniq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Rectangle 2"/>
          <p:cNvSpPr>
            <a:spLocks noChangeArrowheads="1"/>
          </p:cNvSpPr>
          <p:nvPr/>
        </p:nvSpPr>
        <p:spPr bwMode="auto">
          <a:xfrm>
            <a:off x="3059113" y="115888"/>
            <a:ext cx="26114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b="1">
                <a:solidFill>
                  <a:schemeClr val="bg1"/>
                </a:solidFill>
              </a:rPr>
              <a:t>Playa Vík, Islandia </a:t>
            </a:r>
            <a:endParaRPr 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"/>
          <p:cNvSpPr>
            <a:spLocks noChangeArrowheads="1"/>
          </p:cNvSpPr>
          <p:nvPr/>
        </p:nvSpPr>
        <p:spPr bwMode="auto">
          <a:xfrm>
            <a:off x="971550" y="620713"/>
            <a:ext cx="7704138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latin typeface="Freestyle Script" pitchFamily="66" charset="0"/>
              </a:rPr>
              <a:t>Islandia es un país con una importante actividad volcánica, donde la presencia de numerosas playas de arena negra volcánica es normal.</a:t>
            </a:r>
            <a:endParaRPr lang="fr-FR" sz="3200">
              <a:latin typeface="Freestyle Script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plage-portug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Rectangle 2"/>
          <p:cNvSpPr>
            <a:spLocks noChangeArrowheads="1"/>
          </p:cNvSpPr>
          <p:nvPr/>
        </p:nvSpPr>
        <p:spPr bwMode="auto">
          <a:xfrm>
            <a:off x="1979613" y="115888"/>
            <a:ext cx="54721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>
                <a:solidFill>
                  <a:schemeClr val="bg1"/>
                </a:solidFill>
              </a:rPr>
              <a:t>Una cueva cerca de Benagil, Algarve, Portugal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"/>
          <p:cNvSpPr>
            <a:spLocks noChangeArrowheads="1"/>
          </p:cNvSpPr>
          <p:nvPr/>
        </p:nvSpPr>
        <p:spPr bwMode="auto">
          <a:xfrm>
            <a:off x="250825" y="765175"/>
            <a:ext cx="8640763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latin typeface="Freestyle Script" pitchFamily="66" charset="0"/>
              </a:rPr>
              <a:t>La costa del Algarve se compone de piedra caliza, que erosiona fácilmente y puede formar impresionantes cuevas junto al mar como esta por ejemplo. Se puede acceder por mar.</a:t>
            </a:r>
            <a:endParaRPr lang="fr-FR" sz="3200">
              <a:latin typeface="Freestyle Script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575" y="2060575"/>
            <a:ext cx="2736850" cy="2160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50181" name="ZoneTexte 4"/>
          <p:cNvSpPr txBox="1">
            <a:spLocks noChangeArrowheads="1"/>
          </p:cNvSpPr>
          <p:nvPr/>
        </p:nvSpPr>
        <p:spPr bwMode="auto">
          <a:xfrm>
            <a:off x="250825" y="6165850"/>
            <a:ext cx="5400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latin typeface="Chiller" pitchFamily="82" charset="0"/>
              </a:rPr>
              <a:t>Création Catherine Chantha, le 13 septembre 2014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ayas excepcionales_jmb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Playas excepcionales_jmb</Template>
  <TotalTime>4</TotalTime>
  <Words>627</Words>
  <Application>Microsoft Office PowerPoint</Application>
  <PresentationFormat>Presentación en pantalla (4:3)</PresentationFormat>
  <Paragraphs>39</Paragraphs>
  <Slides>46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2" baseType="lpstr">
      <vt:lpstr>Arial</vt:lpstr>
      <vt:lpstr>Calibri</vt:lpstr>
      <vt:lpstr>Freestyle Script</vt:lpstr>
      <vt:lpstr>Chiller</vt:lpstr>
      <vt:lpstr>Playas excepcionales_jmb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2015-02-23T13:51:34Z</dcterms:created>
  <dcterms:modified xsi:type="dcterms:W3CDTF">2015-02-23T13:56:04Z</dcterms:modified>
</cp:coreProperties>
</file>