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3" r:id="rId48"/>
    <p:sldId id="304" r:id="rId49"/>
    <p:sldId id="302" r:id="rId50"/>
    <p:sldId id="305" r:id="rId5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yLr/XS3W+VSYNsyEFlyKQ==" hashData="WH/x3SHHteCf7jRCm/mTtdWMAX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206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AFE68755-1305-461B-8075-A871CFE6DF10}" type="datetimeFigureOut">
              <a:rPr lang="fr-CA"/>
              <a:pPr/>
              <a:t>2020-04-01</a:t>
            </a:fld>
            <a:endParaRPr lang="fr-CA"/>
          </a:p>
        </p:txBody>
      </p:sp>
      <p:sp>
        <p:nvSpPr>
          <p:cNvPr id="634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34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634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AED12017-049A-4F8C-B58D-90A8CA36DDD7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88932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4ED70-0F86-4BF6-99BB-6231EDB03CF0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24922-F65B-474C-B821-349237C26A9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40433103"/>
      </p:ext>
    </p:extLst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0C1CF-45A4-461E-B4D8-AAED82EA4363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75FAF-71A0-4DA3-8667-2D40602CBBE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70570709"/>
      </p:ext>
    </p:extLst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62160-AE1B-4028-B4AB-128E7B8FEC9D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1A965-8811-41EF-BE83-A7F396DCFC0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40046332"/>
      </p:ext>
    </p:extLst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B8BC8-2489-4AA3-B7EF-82D6B7ACD81A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08797-8C50-4095-BE6C-3A7EA2FB080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60113218"/>
      </p:ext>
    </p:extLst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9A25F-0239-4902-AF6C-2D0781926892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7C54E-1D98-4348-BE44-5F6DE986CDF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5281177"/>
      </p:ext>
    </p:extLst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F128D-4EEC-4C15-9E71-48CD6070DEF0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FA09A-42CC-4A86-B764-38977DC16F7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54848716"/>
      </p:ext>
    </p:extLst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E0410-4CA7-417F-8139-8009A6217CB2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01274-5937-42D5-8C10-A07F6D36F6C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97622702"/>
      </p:ext>
    </p:extLst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F941E-84DF-4590-95AC-EA606A07A081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7D44B-A8D9-4AFA-A467-6950720E26B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11289466"/>
      </p:ext>
    </p:extLst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BAA3F-7E74-4968-AAD5-72129CB960DA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FEBE4-F55D-4866-8CFD-D14C2513615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96986442"/>
      </p:ext>
    </p:extLst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E6C5A-39B6-45B7-906E-656690B8EBB9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72817-78B3-4316-A6E8-1B179478FBF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31386597"/>
      </p:ext>
    </p:extLst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95577-EB35-4290-AE8C-41E612E9EC28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8B80B-E5E7-4AD5-942A-30002068E2E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5743344"/>
      </p:ext>
    </p:extLst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842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330563-A109-4600-919D-56765059384D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CB3D4D-C9CA-4A1D-BE90-9AFB46511A5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5813613061_dbe57da18e_o-700x45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123728" y="332656"/>
            <a:ext cx="5400600" cy="92333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Planeta Extraño 3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8"/>
          <p:cNvSpPr txBox="1">
            <a:spLocks noChangeArrowheads="1"/>
          </p:cNvSpPr>
          <p:nvPr/>
        </p:nvSpPr>
        <p:spPr bwMode="auto">
          <a:xfrm>
            <a:off x="7308850" y="6165850"/>
            <a:ext cx="16478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CA" sz="1600" b="1">
                <a:solidFill>
                  <a:srgbClr val="FFFF00"/>
                </a:solidFill>
              </a:rPr>
              <a:t>Automatique</a:t>
            </a:r>
          </a:p>
          <a:p>
            <a:pPr algn="ctr"/>
            <a:endParaRPr lang="fr-CA" sz="1600" b="1">
              <a:solidFill>
                <a:srgbClr val="FFFF00"/>
              </a:solidFill>
            </a:endParaRPr>
          </a:p>
        </p:txBody>
      </p:sp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107950" y="5876925"/>
            <a:ext cx="19431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CA" sz="2400" b="1">
                <a:solidFill>
                  <a:srgbClr val="FFFF00"/>
                </a:solidFill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</a:rPr>
              <a:t>Michel</a:t>
            </a:r>
          </a:p>
        </p:txBody>
      </p:sp>
      <p:pic>
        <p:nvPicPr>
          <p:cNvPr id="2054" name="Image 7" descr="muziek2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6165850"/>
            <a:ext cx="569912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6" descr="drapeau5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6237288"/>
            <a:ext cx="50482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eac2263.wav">
            <a:hlinkClick r:id="" action="ppaction://media"/>
          </p:cNvPr>
          <p:cNvPicPr>
            <a:picLocks noRot="1" noChangeAspect="1"/>
          </p:cNvPicPr>
          <p:nvPr>
            <a:wavAudioFile r:embed="rId1" name="Peace thru kindnes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weird_things_you_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Sans titre 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slide0016_image0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39-of-the-strangest-world-records-ever-se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floreshi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Sans tit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long-nail-in-the-world-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Pluie de poissons en Éthiopie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Pluie de poissons en Éthiop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slide0153_image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G_03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slide0126_image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lide0019_image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35d18f57179311.59cbb011a06dd-560x8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bf7cb29d82a8e946a966237dc3539f4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Sans titre 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slide0167_image0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Sans titre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Quelques-Photos-exceptionnelles-de-la-Catégorie-People-du-Concours-National-Geographic-Traveler-2018-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africains 77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slide0034_image0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slide0058_image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slide0147_image0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40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choses-étranges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slide0130_image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slide0031_image0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Awa.-La-tribu-la-plus-menacee-au-monde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5c122e4bc8d1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985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slide0142_image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slide0166_image0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other_countries_01-600x4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slide0164_image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h5611B91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MG_03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slide0040_image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0_6d018_bb91b652_X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slide0124_image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slide0143_image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expla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264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Sans titre 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Image 2" descr="images 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weird-things-on-google-maps-625x3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0"/>
            <a:ext cx="7343775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slide0014_image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IMG_03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IMG_03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0"/>
            <a:ext cx="7343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ixcare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308850" y="549275"/>
            <a:ext cx="1655763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CA" sz="5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05556E-6 3.96855E-6 L -0.54723 0.0587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61" y="29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ete-etrange-3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planete-etrange-3-michel</Template>
  <TotalTime>2</TotalTime>
  <Words>25</Words>
  <Application>Microsoft Office PowerPoint</Application>
  <PresentationFormat>Presentación en pantalla (4:3)</PresentationFormat>
  <Paragraphs>7</Paragraphs>
  <Slides>49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5" baseType="lpstr">
      <vt:lpstr>Calibri</vt:lpstr>
      <vt:lpstr>Arial</vt:lpstr>
      <vt:lpstr>Algerian</vt:lpstr>
      <vt:lpstr>Arial Rounded MT Bold</vt:lpstr>
      <vt:lpstr>planete-etrange-3-michel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2020-04-01T10:38:35Z</dcterms:created>
  <dcterms:modified xsi:type="dcterms:W3CDTF">2020-04-01T10:41:32Z</dcterms:modified>
</cp:coreProperties>
</file>