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2" r:id="rId14"/>
    <p:sldId id="273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90" r:id="rId29"/>
    <p:sldId id="291" r:id="rId30"/>
    <p:sldId id="293" r:id="rId31"/>
    <p:sldId id="294" r:id="rId32"/>
    <p:sldId id="295" r:id="rId33"/>
    <p:sldId id="296" r:id="rId34"/>
    <p:sldId id="297" r:id="rId35"/>
    <p:sldId id="298" r:id="rId36"/>
    <p:sldId id="299" r:id="rId37"/>
    <p:sldId id="300" r:id="rId38"/>
    <p:sldId id="301" r:id="rId39"/>
    <p:sldId id="302" r:id="rId40"/>
    <p:sldId id="303" r:id="rId41"/>
    <p:sldId id="304" r:id="rId42"/>
    <p:sldId id="305" r:id="rId43"/>
    <p:sldId id="259" r:id="rId44"/>
    <p:sldId id="306" r:id="rId4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L1A5J29K68QGyosUgCdQg==" hashData="4xgeaNi3bMzmnkhFWvRC0mMsNg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00"/>
    <a:srgbClr val="993300"/>
    <a:srgbClr val="0033CC"/>
    <a:srgbClr val="008000"/>
    <a:srgbClr val="FF9933"/>
    <a:srgbClr val="FFCC00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6" d="100"/>
          <a:sy n="46" d="100"/>
        </p:scale>
        <p:origin x="-90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CA9A09-1309-410A-B1AC-77D4AE94BCF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562139"/>
      </p:ext>
    </p:extLst>
  </p:cSld>
  <p:clrMapOvr>
    <a:masterClrMapping/>
  </p:clrMapOvr>
  <p:transition advTm="8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DABACF-FD4B-4923-9929-7F3AEE1CB5E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554126"/>
      </p:ext>
    </p:extLst>
  </p:cSld>
  <p:clrMapOvr>
    <a:masterClrMapping/>
  </p:clrMapOvr>
  <p:transition advTm="8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F07DAC-032E-4830-840E-7D5218B0821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570451"/>
      </p:ext>
    </p:extLst>
  </p:cSld>
  <p:clrMapOvr>
    <a:masterClrMapping/>
  </p:clrMapOvr>
  <p:transition advTm="8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409EA-B684-4139-939F-8749ACE1573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526815"/>
      </p:ext>
    </p:extLst>
  </p:cSld>
  <p:clrMapOvr>
    <a:masterClrMapping/>
  </p:clrMapOvr>
  <p:transition advTm="8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7F25E7-A1C9-47A8-A7FE-2F365B2C777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175272"/>
      </p:ext>
    </p:extLst>
  </p:cSld>
  <p:clrMapOvr>
    <a:masterClrMapping/>
  </p:clrMapOvr>
  <p:transition advTm="8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049671-E16D-420A-9007-83448510AE9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985711"/>
      </p:ext>
    </p:extLst>
  </p:cSld>
  <p:clrMapOvr>
    <a:masterClrMapping/>
  </p:clrMapOvr>
  <p:transition advTm="8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7B3277-D606-48AE-80A9-D7524312127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572885"/>
      </p:ext>
    </p:extLst>
  </p:cSld>
  <p:clrMapOvr>
    <a:masterClrMapping/>
  </p:clrMapOvr>
  <p:transition advTm="8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2714EE-C15A-4C39-B57B-2C267351063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203502"/>
      </p:ext>
    </p:extLst>
  </p:cSld>
  <p:clrMapOvr>
    <a:masterClrMapping/>
  </p:clrMapOvr>
  <p:transition advTm="8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EAF6A9-6781-4EDC-AB30-C892608E59D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5788601"/>
      </p:ext>
    </p:extLst>
  </p:cSld>
  <p:clrMapOvr>
    <a:masterClrMapping/>
  </p:clrMapOvr>
  <p:transition advTm="8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733B4C-2451-4F5A-8C63-882E4788CFD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141314"/>
      </p:ext>
    </p:extLst>
  </p:cSld>
  <p:clrMapOvr>
    <a:masterClrMapping/>
  </p:clrMapOvr>
  <p:transition advTm="8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DA60EA-8A29-45B0-BBEC-D9B1663E4E8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8011276"/>
      </p:ext>
    </p:extLst>
  </p:cSld>
  <p:clrMapOvr>
    <a:masterClrMapping/>
  </p:clrMapOvr>
  <p:transition advTm="8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2078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3641C40E-F367-47DD-B3F0-0EA7577AC39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>
    <p:wedg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79388" y="1773238"/>
            <a:ext cx="8610600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4000" dirty="0">
                <a:solidFill>
                  <a:srgbClr val="FFFFB1"/>
                </a:solidFill>
                <a:latin typeface="Vineta BT" pitchFamily="82" charset="0"/>
              </a:rPr>
              <a:t>P E R Ú</a:t>
            </a:r>
          </a:p>
          <a:p>
            <a:pPr algn="ctr" eaLnBrk="1" hangingPunct="1">
              <a:spcBef>
                <a:spcPct val="50000"/>
              </a:spcBef>
            </a:pPr>
            <a:r>
              <a:rPr lang="es-ES" sz="4000" dirty="0">
                <a:solidFill>
                  <a:srgbClr val="FFCC00"/>
                </a:solidFill>
                <a:latin typeface="Vineta BT" pitchFamily="82" charset="0"/>
              </a:rPr>
              <a:t>P a i s a j e s del Machu </a:t>
            </a:r>
            <a:r>
              <a:rPr lang="es-ES" sz="4000" dirty="0" err="1">
                <a:solidFill>
                  <a:srgbClr val="FFCC00"/>
                </a:solidFill>
                <a:latin typeface="Vineta BT" pitchFamily="82" charset="0"/>
              </a:rPr>
              <a:t>Pichu</a:t>
            </a:r>
            <a:endParaRPr lang="es-ES" sz="4000" dirty="0">
              <a:solidFill>
                <a:srgbClr val="FFCC00"/>
              </a:solidFill>
              <a:latin typeface="Vineta BT" pitchFamily="82" charset="0"/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es-ES" sz="4000" dirty="0">
                <a:solidFill>
                  <a:srgbClr val="FFCC00"/>
                </a:solidFill>
                <a:latin typeface="Vineta BT" pitchFamily="82" charset="0"/>
              </a:rPr>
              <a:t>Les </a:t>
            </a:r>
            <a:r>
              <a:rPr lang="es-ES" sz="4000" dirty="0" err="1">
                <a:solidFill>
                  <a:srgbClr val="FFCC00"/>
                </a:solidFill>
                <a:latin typeface="Vineta BT" pitchFamily="82" charset="0"/>
              </a:rPr>
              <a:t>paysages</a:t>
            </a:r>
            <a:r>
              <a:rPr lang="es-ES" sz="4000" dirty="0">
                <a:solidFill>
                  <a:srgbClr val="FFCC00"/>
                </a:solidFill>
                <a:latin typeface="Vineta BT" pitchFamily="82" charset="0"/>
              </a:rPr>
              <a:t> de Machu </a:t>
            </a:r>
            <a:r>
              <a:rPr lang="es-ES" sz="4000" dirty="0" err="1">
                <a:solidFill>
                  <a:srgbClr val="FFCC00"/>
                </a:solidFill>
                <a:latin typeface="Vineta BT" pitchFamily="82" charset="0"/>
              </a:rPr>
              <a:t>Pichu</a:t>
            </a:r>
            <a:endParaRPr lang="es-ES" sz="4000" dirty="0">
              <a:solidFill>
                <a:srgbClr val="FFCC00"/>
              </a:solidFill>
              <a:latin typeface="Vineta BT" pitchFamily="82" charset="0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468313" y="5229225"/>
            <a:ext cx="828040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Música: </a:t>
            </a:r>
            <a:r>
              <a:rPr lang="es-ES" sz="2800" b="1">
                <a:solidFill>
                  <a:srgbClr val="FFCC00"/>
                </a:solidFill>
                <a:latin typeface="Monotype Corsiva" pitchFamily="66" charset="0"/>
              </a:rPr>
              <a:t>El Cóndor pasa</a:t>
            </a:r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/Pan-flauta</a:t>
            </a:r>
          </a:p>
        </p:txBody>
      </p:sp>
    </p:spTree>
  </p:cSld>
  <p:clrMapOvr>
    <a:masterClrMapping/>
  </p:clrMapOvr>
  <p:transition advTm="10000">
    <p:wedge/>
    <p:sndAc>
      <p:stSnd loop="1">
        <p:snd r:embed="rId2" name="Condor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05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  <p:bldP spid="205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8" name="Rectangle 1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Volcan Mistún. Arequipa </a:t>
            </a:r>
          </a:p>
        </p:txBody>
      </p:sp>
      <p:pic>
        <p:nvPicPr>
          <p:cNvPr id="3075" name="Picture 16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0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Précipice de Chivay</a:t>
            </a:r>
          </a:p>
        </p:txBody>
      </p:sp>
      <p:pic>
        <p:nvPicPr>
          <p:cNvPr id="4099" name="Picture 4" descr="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87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4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Précipice de Chivay</a:t>
            </a:r>
          </a:p>
        </p:txBody>
      </p:sp>
      <p:pic>
        <p:nvPicPr>
          <p:cNvPr id="5123" name="Picture 4" descr="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979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18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Précipice de Chivay</a:t>
            </a:r>
          </a:p>
        </p:txBody>
      </p:sp>
      <p:pic>
        <p:nvPicPr>
          <p:cNvPr id="6147" name="Picture 4" descr="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08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2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Précipice de Colca</a:t>
            </a:r>
          </a:p>
        </p:txBody>
      </p:sp>
      <p:pic>
        <p:nvPicPr>
          <p:cNvPr id="7171" name="Picture 4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18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6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Restes archéologiques Incas</a:t>
            </a:r>
          </a:p>
        </p:txBody>
      </p:sp>
      <p:pic>
        <p:nvPicPr>
          <p:cNvPr id="8195" name="Picture 4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286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Lac Titicaca</a:t>
            </a:r>
          </a:p>
        </p:txBody>
      </p:sp>
      <p:pic>
        <p:nvPicPr>
          <p:cNvPr id="9219" name="Picture 4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389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914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Ruines de Cuzco</a:t>
            </a:r>
          </a:p>
        </p:txBody>
      </p:sp>
      <p:pic>
        <p:nvPicPr>
          <p:cNvPr id="10243" name="Picture 4" descr="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49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938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Ruines de Cuzco</a:t>
            </a:r>
          </a:p>
        </p:txBody>
      </p:sp>
      <p:pic>
        <p:nvPicPr>
          <p:cNvPr id="11267" name="Picture 4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59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62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Vue des Andes , Cuzco</a:t>
            </a:r>
          </a:p>
        </p:txBody>
      </p:sp>
      <p:pic>
        <p:nvPicPr>
          <p:cNvPr id="12291" name="Picture 4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6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034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Forteresse de Ollantaytambo - </a:t>
            </a:r>
          </a:p>
        </p:txBody>
      </p:sp>
      <p:pic>
        <p:nvPicPr>
          <p:cNvPr id="13315" name="Picture 4" descr="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00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058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Forteresse d’Ollantaytambo</a:t>
            </a:r>
          </a:p>
        </p:txBody>
      </p:sp>
      <p:pic>
        <p:nvPicPr>
          <p:cNvPr id="14339" name="Picture 4" descr="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105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106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La montée vers Machu Pichu</a:t>
            </a:r>
          </a:p>
        </p:txBody>
      </p:sp>
      <p:pic>
        <p:nvPicPr>
          <p:cNvPr id="15363" name="Picture 4" descr="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310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130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La montée vers Machu Pichu</a:t>
            </a:r>
          </a:p>
        </p:txBody>
      </p:sp>
      <p:pic>
        <p:nvPicPr>
          <p:cNvPr id="16387" name="Picture 4" descr="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41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154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La montée vers Machu Pichu</a:t>
            </a:r>
          </a:p>
        </p:txBody>
      </p:sp>
      <p:pic>
        <p:nvPicPr>
          <p:cNvPr id="17411" name="Picture 4" descr="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515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178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La montée vers Machu Pichu</a:t>
            </a:r>
          </a:p>
        </p:txBody>
      </p:sp>
      <p:pic>
        <p:nvPicPr>
          <p:cNvPr id="18435" name="Picture 4" descr="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617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2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La montée vers Machu Pichu</a:t>
            </a:r>
          </a:p>
        </p:txBody>
      </p:sp>
      <p:pic>
        <p:nvPicPr>
          <p:cNvPr id="19459" name="Picture 4" descr="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0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6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La montée vers Machu Pichu</a:t>
            </a:r>
          </a:p>
        </p:txBody>
      </p:sp>
      <p:pic>
        <p:nvPicPr>
          <p:cNvPr id="20483" name="Picture 4" descr="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2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250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Lac Talu</a:t>
            </a:r>
          </a:p>
        </p:txBody>
      </p:sp>
      <p:pic>
        <p:nvPicPr>
          <p:cNvPr id="21507" name="Picture 4" descr="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25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4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Une vue de Pisac</a:t>
            </a:r>
          </a:p>
        </p:txBody>
      </p:sp>
      <p:pic>
        <p:nvPicPr>
          <p:cNvPr id="22531" name="Picture 4" descr="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27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98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Machu Pichu</a:t>
            </a:r>
          </a:p>
        </p:txBody>
      </p:sp>
      <p:pic>
        <p:nvPicPr>
          <p:cNvPr id="23555" name="Picture 4" descr="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129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346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Machu Pichu</a:t>
            </a:r>
          </a:p>
        </p:txBody>
      </p:sp>
      <p:pic>
        <p:nvPicPr>
          <p:cNvPr id="24579" name="Picture 4" descr="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334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370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Machu Pichu</a:t>
            </a:r>
          </a:p>
        </p:txBody>
      </p:sp>
      <p:pic>
        <p:nvPicPr>
          <p:cNvPr id="25603" name="Picture 4" descr="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437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394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Machu Pichu</a:t>
            </a:r>
          </a:p>
        </p:txBody>
      </p:sp>
      <p:pic>
        <p:nvPicPr>
          <p:cNvPr id="26627" name="Picture 4" descr="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539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8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Machu Pichu</a:t>
            </a:r>
          </a:p>
        </p:txBody>
      </p:sp>
      <p:pic>
        <p:nvPicPr>
          <p:cNvPr id="27651" name="Picture 4" descr="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641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490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Machu Pichu</a:t>
            </a:r>
          </a:p>
        </p:txBody>
      </p:sp>
      <p:pic>
        <p:nvPicPr>
          <p:cNvPr id="28675" name="Picture 4" descr="5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949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514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La côte de Nasca</a:t>
            </a:r>
          </a:p>
        </p:txBody>
      </p:sp>
      <p:pic>
        <p:nvPicPr>
          <p:cNvPr id="29699" name="Picture 4" descr="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05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562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Tombeau à Nasca</a:t>
            </a:r>
          </a:p>
        </p:txBody>
      </p:sp>
      <p:pic>
        <p:nvPicPr>
          <p:cNvPr id="30723" name="Picture 4" descr="6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256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586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Tracés énigmatiques à Nasca</a:t>
            </a:r>
          </a:p>
        </p:txBody>
      </p:sp>
      <p:pic>
        <p:nvPicPr>
          <p:cNvPr id="31747" name="Picture 4" descr="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358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610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Tracés énigmatiques à Nasca</a:t>
            </a:r>
          </a:p>
        </p:txBody>
      </p:sp>
      <p:pic>
        <p:nvPicPr>
          <p:cNvPr id="32771" name="Picture 4" descr="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46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634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Tracés énigmatiques à Nasca, vue aérienne</a:t>
            </a:r>
          </a:p>
        </p:txBody>
      </p:sp>
      <p:pic>
        <p:nvPicPr>
          <p:cNvPr id="33795" name="Picture 4" descr="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563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658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Une vue de Pisco</a:t>
            </a:r>
          </a:p>
        </p:txBody>
      </p:sp>
      <p:pic>
        <p:nvPicPr>
          <p:cNvPr id="34819" name="Picture 4" descr="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665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82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Les phoques de Pisco</a:t>
            </a:r>
          </a:p>
        </p:txBody>
      </p:sp>
      <p:pic>
        <p:nvPicPr>
          <p:cNvPr id="35843" name="Picture 4" descr="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68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706" name="Rectangle 2"/>
          <p:cNvSpPr>
            <a:spLocks noChangeArrowheads="1"/>
          </p:cNvSpPr>
          <p:nvPr/>
        </p:nvSpPr>
        <p:spPr bwMode="auto">
          <a:xfrm>
            <a:off x="539552" y="6484649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 dirty="0">
                <a:solidFill>
                  <a:schemeClr val="bg1"/>
                </a:solidFill>
                <a:latin typeface="Monotype Corsiva" pitchFamily="66" charset="0"/>
              </a:rPr>
              <a:t>Les </a:t>
            </a:r>
            <a:r>
              <a:rPr lang="es-ES" sz="2800" b="1" dirty="0" err="1">
                <a:solidFill>
                  <a:schemeClr val="bg1"/>
                </a:solidFill>
                <a:latin typeface="Monotype Corsiva" pitchFamily="66" charset="0"/>
              </a:rPr>
              <a:t>phoques</a:t>
            </a:r>
            <a:r>
              <a:rPr lang="es-ES" sz="2800" b="1" dirty="0">
                <a:solidFill>
                  <a:schemeClr val="bg1"/>
                </a:solidFill>
                <a:latin typeface="Monotype Corsiva" pitchFamily="66" charset="0"/>
              </a:rPr>
              <a:t> de Pisco</a:t>
            </a:r>
          </a:p>
        </p:txBody>
      </p:sp>
      <p:pic>
        <p:nvPicPr>
          <p:cNvPr id="36867" name="Picture 4" descr="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870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0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Barques traditionnelles du lac Titicaca</a:t>
            </a:r>
          </a:p>
        </p:txBody>
      </p:sp>
      <p:pic>
        <p:nvPicPr>
          <p:cNvPr id="37891" name="Picture 4" descr="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9730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754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Restes archéologiques incas</a:t>
            </a:r>
          </a:p>
        </p:txBody>
      </p:sp>
      <p:pic>
        <p:nvPicPr>
          <p:cNvPr id="38915" name="Picture 4" descr="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075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778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Vue panoramique de la région d’ Arequipa</a:t>
            </a:r>
          </a:p>
        </p:txBody>
      </p:sp>
      <p:pic>
        <p:nvPicPr>
          <p:cNvPr id="39939" name="Picture 4" descr="8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177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802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Temple du Soleil de Machu Pichu</a:t>
            </a:r>
          </a:p>
        </p:txBody>
      </p:sp>
      <p:pic>
        <p:nvPicPr>
          <p:cNvPr id="40963" name="Picture 4" descr="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80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826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Les escaliers de Machu Pichu</a:t>
            </a:r>
          </a:p>
        </p:txBody>
      </p:sp>
      <p:pic>
        <p:nvPicPr>
          <p:cNvPr id="41987" name="Picture 4" descr="8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382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850" name="Rectangle 2"/>
          <p:cNvSpPr>
            <a:spLocks noChangeArrowheads="1"/>
          </p:cNvSpPr>
          <p:nvPr/>
        </p:nvSpPr>
        <p:spPr bwMode="auto">
          <a:xfrm>
            <a:off x="900113" y="6453188"/>
            <a:ext cx="748823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sz="2800" b="1">
                <a:solidFill>
                  <a:schemeClr val="bg1"/>
                </a:solidFill>
                <a:latin typeface="Monotype Corsiva" pitchFamily="66" charset="0"/>
              </a:rPr>
              <a:t>88. Vallée d’ Arequipa</a:t>
            </a:r>
          </a:p>
        </p:txBody>
      </p:sp>
      <p:pic>
        <p:nvPicPr>
          <p:cNvPr id="43011" name="Picture 4" descr="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4450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485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3" name="Text Box 5"/>
          <p:cNvSpPr txBox="1">
            <a:spLocks noChangeArrowheads="1"/>
          </p:cNvSpPr>
          <p:nvPr/>
        </p:nvSpPr>
        <p:spPr bwMode="auto">
          <a:xfrm>
            <a:off x="0" y="1657350"/>
            <a:ext cx="9144000" cy="34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MX" sz="4000" dirty="0">
                <a:solidFill>
                  <a:srgbClr val="FFFF00"/>
                </a:solidFill>
                <a:latin typeface="Palatino Linotype" pitchFamily="18" charset="0"/>
              </a:rPr>
              <a:t>Hoy </a:t>
            </a:r>
            <a:fld id="{8CB6AF66-4791-4C3B-9F58-D283D5C1B45C}" type="datetime2">
              <a:rPr lang="es-MX" sz="4000">
                <a:solidFill>
                  <a:srgbClr val="FFFF00"/>
                </a:solidFill>
                <a:latin typeface="Palatino Linotype" pitchFamily="18" charset="0"/>
              </a:rPr>
              <a:pPr algn="ctr" eaLnBrk="0" hangingPunct="0">
                <a:spcBef>
                  <a:spcPct val="50000"/>
                </a:spcBef>
                <a:defRPr/>
              </a:pPr>
              <a:t>lunes, 08 de abril de 2019</a:t>
            </a:fld>
            <a:r>
              <a:rPr lang="es-MX" sz="4000" dirty="0">
                <a:solidFill>
                  <a:srgbClr val="FFFF00"/>
                </a:solidFill>
                <a:latin typeface="Palatino Linotype" pitchFamily="18" charset="0"/>
              </a:rPr>
              <a:t>,</a:t>
            </a:r>
          </a:p>
          <a:p>
            <a:pPr algn="ctr" eaLnBrk="0" hangingPunct="0">
              <a:spcBef>
                <a:spcPct val="50000"/>
              </a:spcBef>
              <a:defRPr/>
            </a:pPr>
            <a:r>
              <a:rPr lang="es-MX" sz="4000" dirty="0">
                <a:solidFill>
                  <a:srgbClr val="FFFF00"/>
                </a:solidFill>
                <a:latin typeface="Palatino Linotype" pitchFamily="18" charset="0"/>
              </a:rPr>
              <a:t>Hora </a:t>
            </a:r>
            <a:fld id="{8516F337-B479-4391-9D01-89E2AD349E06}" type="datetime13">
              <a:rPr lang="es-MX" sz="4000">
                <a:solidFill>
                  <a:srgbClr val="FFFF00"/>
                </a:solidFill>
                <a:latin typeface="Palatino Linotype" pitchFamily="18" charset="0"/>
              </a:rPr>
              <a:pPr algn="ctr" eaLnBrk="0" hangingPunct="0">
                <a:spcBef>
                  <a:spcPct val="50000"/>
                </a:spcBef>
                <a:defRPr/>
              </a:pPr>
              <a:t>7:53:21 p.m.</a:t>
            </a:fld>
            <a:r>
              <a:rPr lang="es-MX" sz="4000" dirty="0">
                <a:solidFill>
                  <a:srgbClr val="FFFF00"/>
                </a:solidFill>
                <a:latin typeface="Palatino Linotype" pitchFamily="18" charset="0"/>
              </a:rPr>
              <a:t>,</a:t>
            </a:r>
          </a:p>
          <a:p>
            <a:pPr algn="ctr" eaLnBrk="0" hangingPunct="0">
              <a:spcBef>
                <a:spcPct val="50000"/>
              </a:spcBef>
              <a:defRPr/>
            </a:pPr>
            <a:r>
              <a:rPr lang="es-MX" sz="4000" dirty="0">
                <a:solidFill>
                  <a:srgbClr val="FFFF00"/>
                </a:solidFill>
                <a:latin typeface="Palatino Linotype" pitchFamily="18" charset="0"/>
              </a:rPr>
              <a:t>¡ Que tengas un hermoso día !</a:t>
            </a:r>
          </a:p>
          <a:p>
            <a:pPr algn="ctr" eaLnBrk="0" hangingPunct="0">
              <a:spcBef>
                <a:spcPct val="50000"/>
              </a:spcBef>
              <a:defRPr/>
            </a:pPr>
            <a:r>
              <a:rPr lang="es-MX" sz="4000" dirty="0" err="1">
                <a:solidFill>
                  <a:srgbClr val="FFFF00"/>
                </a:solidFill>
                <a:latin typeface="Palatino Linotype" pitchFamily="18" charset="0"/>
              </a:rPr>
              <a:t>Passez</a:t>
            </a:r>
            <a:r>
              <a:rPr lang="es-MX" sz="4000" dirty="0">
                <a:solidFill>
                  <a:srgbClr val="FFFF00"/>
                </a:solidFill>
                <a:latin typeface="Palatino Linotype" pitchFamily="18" charset="0"/>
              </a:rPr>
              <a:t> une belle </a:t>
            </a:r>
            <a:r>
              <a:rPr lang="es-MX" sz="4000" dirty="0" err="1">
                <a:solidFill>
                  <a:srgbClr val="FFFF00"/>
                </a:solidFill>
                <a:latin typeface="Palatino Linotype" pitchFamily="18" charset="0"/>
              </a:rPr>
              <a:t>journée</a:t>
            </a:r>
            <a:r>
              <a:rPr lang="es-MX" sz="4000" dirty="0">
                <a:solidFill>
                  <a:srgbClr val="FFFF00"/>
                </a:solidFill>
                <a:latin typeface="Palatino Linotype" pitchFamily="18" charset="0"/>
              </a:rPr>
              <a:t>!</a:t>
            </a:r>
          </a:p>
        </p:txBody>
      </p:sp>
      <p:sp>
        <p:nvSpPr>
          <p:cNvPr id="44035" name="Text Box 6"/>
          <p:cNvSpPr txBox="1">
            <a:spLocks noChangeArrowheads="1"/>
          </p:cNvSpPr>
          <p:nvPr/>
        </p:nvSpPr>
        <p:spPr bwMode="auto">
          <a:xfrm>
            <a:off x="7308850" y="6021388"/>
            <a:ext cx="14398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i-FI" sz="2400" b="1">
                <a:solidFill>
                  <a:srgbClr val="FFFFFF"/>
                </a:solidFill>
                <a:latin typeface="Monotype Corsiva" pitchFamily="66" charset="0"/>
              </a:rPr>
              <a:t>R. Dovalo</a:t>
            </a:r>
            <a:endParaRPr lang="en-US" sz="2400" b="1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3" grpId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érou- Incas - Paysages .. 05 05 2015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Pérou- Incas - Paysages .. 05 05 2015</Template>
  <TotalTime>2</TotalTime>
  <Words>215</Words>
  <Application>Microsoft Office PowerPoint</Application>
  <PresentationFormat>Presentación en pantalla (4:3)</PresentationFormat>
  <Paragraphs>51</Paragraphs>
  <Slides>43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50" baseType="lpstr">
      <vt:lpstr>Arial</vt:lpstr>
      <vt:lpstr>Calibri</vt:lpstr>
      <vt:lpstr>Vineta BT</vt:lpstr>
      <vt:lpstr>Monotype Corsiva</vt:lpstr>
      <vt:lpstr>Palatino Linotype</vt:lpstr>
      <vt:lpstr>Pérou- Incas - Paysages .. 05 05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2019-04-08T17:53:21Z</dcterms:created>
  <dcterms:modified xsi:type="dcterms:W3CDTF">2019-04-08T17:55:25Z</dcterms:modified>
</cp:coreProperties>
</file>