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13" r:id="rId3"/>
    <p:sldId id="411" r:id="rId4"/>
    <p:sldId id="447" r:id="rId5"/>
    <p:sldId id="454" r:id="rId6"/>
    <p:sldId id="451" r:id="rId7"/>
    <p:sldId id="448" r:id="rId8"/>
    <p:sldId id="449" r:id="rId9"/>
    <p:sldId id="453" r:id="rId10"/>
    <p:sldId id="452" r:id="rId11"/>
    <p:sldId id="450" r:id="rId12"/>
    <p:sldId id="458" r:id="rId13"/>
    <p:sldId id="314" r:id="rId14"/>
    <p:sldId id="456" r:id="rId15"/>
    <p:sldId id="434" r:id="rId16"/>
    <p:sldId id="433" r:id="rId17"/>
    <p:sldId id="430" r:id="rId18"/>
    <p:sldId id="429" r:id="rId19"/>
    <p:sldId id="282" r:id="rId20"/>
    <p:sldId id="311" r:id="rId21"/>
    <p:sldId id="273" r:id="rId22"/>
    <p:sldId id="265" r:id="rId23"/>
    <p:sldId id="442" r:id="rId24"/>
    <p:sldId id="287" r:id="rId25"/>
    <p:sldId id="288" r:id="rId26"/>
    <p:sldId id="277" r:id="rId27"/>
    <p:sldId id="318" r:id="rId28"/>
    <p:sldId id="272" r:id="rId29"/>
    <p:sldId id="444" r:id="rId30"/>
    <p:sldId id="283" r:id="rId31"/>
    <p:sldId id="284" r:id="rId32"/>
    <p:sldId id="320" r:id="rId33"/>
    <p:sldId id="290" r:id="rId34"/>
    <p:sldId id="292" r:id="rId35"/>
    <p:sldId id="317" r:id="rId36"/>
    <p:sldId id="342" r:id="rId37"/>
    <p:sldId id="343" r:id="rId38"/>
    <p:sldId id="348" r:id="rId39"/>
    <p:sldId id="332" r:id="rId40"/>
    <p:sldId id="414" r:id="rId41"/>
    <p:sldId id="420" r:id="rId42"/>
    <p:sldId id="338" r:id="rId43"/>
    <p:sldId id="419" r:id="rId44"/>
    <p:sldId id="340" r:id="rId45"/>
    <p:sldId id="417" r:id="rId46"/>
    <p:sldId id="393" r:id="rId47"/>
    <p:sldId id="380" r:id="rId48"/>
    <p:sldId id="387" r:id="rId49"/>
    <p:sldId id="357" r:id="rId50"/>
    <p:sldId id="364" r:id="rId51"/>
    <p:sldId id="363" r:id="rId52"/>
    <p:sldId id="361" r:id="rId53"/>
    <p:sldId id="362" r:id="rId54"/>
    <p:sldId id="457" r:id="rId55"/>
    <p:sldId id="386" r:id="rId56"/>
    <p:sldId id="369" r:id="rId57"/>
    <p:sldId id="395" r:id="rId58"/>
    <p:sldId id="424" r:id="rId59"/>
    <p:sldId id="403" r:id="rId60"/>
    <p:sldId id="436" r:id="rId61"/>
    <p:sldId id="435" r:id="rId62"/>
    <p:sldId id="437" r:id="rId63"/>
    <p:sldId id="422" r:id="rId64"/>
    <p:sldId id="394" r:id="rId65"/>
    <p:sldId id="455" r:id="rId66"/>
    <p:sldId id="446" r:id="rId67"/>
    <p:sldId id="459" r:id="rId6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dfXg9vlSXzgKVpS/Fwjdg==" hashData="vn2RxhPddGzcnVLUON8+W/jF1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58C86-7A3F-433F-92E5-BA3A326269E1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A7406-332C-41A9-8A34-72F15CF3EB3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56433622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93860-F6C2-4026-AAAF-F30FB9B847DF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1A071-D301-4DBF-81ED-05A0E96673E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07303146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DE0EF-3254-4CA1-8BD8-9DCBE53C02F0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99FDF-75DA-4A0D-9820-507639D7C19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17085902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A23CE-67CA-4BC6-9D26-8147B5F7BCE3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F2705-5C43-44A1-918F-1759C2937D5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05991304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1D981-3B32-47EE-9084-17DF1289F472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7A23A-33CB-4122-BD46-C493D8CF227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3747225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EF4E8-0AE4-43EB-9EDC-D0A5F8371988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7CF6F-D030-45AD-AFB3-08DCEE953B2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72072542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111F9-D572-4B7A-A790-3D130EA40F07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0E03C-F65C-49A6-8BD4-FB252109BFB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43976529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37FC5-3B61-4234-A556-5FDF20E12A24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D655D-8F6F-4173-AD72-0C48CEF2B66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90358642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8413C-B0B0-4D54-88EA-3B4522C0E462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F24BD-503F-4112-8025-98505922574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0512558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7FCFF-E2E4-4957-9566-D64D01D6A45A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D9230-D0DB-4387-8639-1B40A860400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19308360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D5245-B4F5-4498-BC92-8D547043C7AB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ADCCA-5A85-444F-BBEF-30FCFC1834A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55981897"/>
      </p:ext>
    </p:extLst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751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0AD097-E982-4A21-AE02-F485367917FA}" type="datetimeFigureOut">
              <a:rPr lang="hu-HU"/>
              <a:pPr>
                <a:defRPr/>
              </a:pPr>
              <a:t>2022.01.19.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1E8E53A-4E45-469F-8598-DA521F78FB2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Kép 1" descr="A053 Colca Canyon Andean Condor.JPG"/>
          <p:cNvPicPr>
            <a:picLocks noChangeAspect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1"/>
          <a:stretch>
            <a:fillRect/>
          </a:stretch>
        </p:blipFill>
        <p:spPr bwMode="auto">
          <a:xfrm>
            <a:off x="0" y="420688"/>
            <a:ext cx="9144000" cy="601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1714480" y="3429000"/>
            <a:ext cx="1055097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381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lfaen" pitchFamily="18" charset="0"/>
                <a:ea typeface="Cambria Math" pitchFamily="18" charset="0"/>
                <a:cs typeface="Estrangelo Edessa" pitchFamily="66"/>
              </a:rPr>
              <a:t>P</a:t>
            </a:r>
            <a:endParaRPr lang="hu-HU" sz="11500" b="1" dirty="0">
              <a:ln w="381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ylfaen" pitchFamily="18" charset="0"/>
              <a:ea typeface="Cambria Math" pitchFamily="18" charset="0"/>
              <a:cs typeface="Estrangelo Edessa" pitchFamily="66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000364" y="2643182"/>
            <a:ext cx="1047082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381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lfaen" pitchFamily="18" charset="0"/>
              </a:rPr>
              <a:t>E</a:t>
            </a:r>
            <a:endParaRPr lang="hu-HU" sz="11500" b="1" dirty="0">
              <a:ln w="381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4429124" y="1785926"/>
            <a:ext cx="1148071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381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lfaen" pitchFamily="18" charset="0"/>
              </a:rPr>
              <a:t>R</a:t>
            </a:r>
            <a:endParaRPr lang="hu-HU" sz="11500" b="1" dirty="0">
              <a:ln w="381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5786446" y="1214422"/>
            <a:ext cx="1244251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381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lfaen" pitchFamily="18" charset="0"/>
              </a:rPr>
              <a:t>U</a:t>
            </a:r>
            <a:endParaRPr lang="hu-HU" sz="11500" b="1" dirty="0">
              <a:ln w="381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ylfaen" pitchFamily="18" charset="0"/>
            </a:endParaRPr>
          </a:p>
        </p:txBody>
      </p:sp>
      <p:pic>
        <p:nvPicPr>
          <p:cNvPr id="11" name="Kép 10" descr="pansip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5572125"/>
            <a:ext cx="64770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églalap 12"/>
          <p:cNvSpPr/>
          <p:nvPr/>
        </p:nvSpPr>
        <p:spPr>
          <a:xfrm>
            <a:off x="5500694" y="5643578"/>
            <a:ext cx="344357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0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lfaen" pitchFamily="18" charset="0"/>
              </a:rPr>
              <a:t>El Condor Pasa</a:t>
            </a:r>
            <a:endParaRPr lang="hu-HU" sz="40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ylfaen" pitchFamily="18" charset="0"/>
            </a:endParaRPr>
          </a:p>
        </p:txBody>
      </p:sp>
    </p:spTree>
  </p:cSld>
  <p:clrMapOvr>
    <a:masterClrMapping/>
  </p:clrMapOvr>
  <p:transition spd="slow" advTm="8000">
    <p:randomBar dir="vert"/>
    <p:sndAc>
      <p:stSnd>
        <p:snd r:embed="rId2" name="El condor pasa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Kép 1" descr="colcacanyon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Kép 1" descr="2416615400028363895KGIwtP_f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Kép 1" descr="peru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1" descr="colca-canyon-arequipa-per764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Kép 1" descr="2804548010047837447sZutgb_f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Kép 1" descr="2839294996_11e494c42f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Kép 1" descr="peru03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2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Kép 1" descr="condor_landing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475"/>
            <a:ext cx="9144000" cy="636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Kép 1" descr="colca2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Kép 1" descr="1.1204426800.an-incan-crop-circle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Kép 1" descr="arequipa 113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6275"/>
            <a:ext cx="914400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Kép 1" descr="2306474370047837447IwUsNZ_f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144000" cy="624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plaza-de-armas-lima-per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Kép 1" descr="Plaza_Mayor_Lima_Peru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Kép 1" descr="usare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4763"/>
            <a:ext cx="9148763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Kép 1" descr="lim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8"/>
          <a:stretch>
            <a:fillRect/>
          </a:stretch>
        </p:blipFill>
        <p:spPr bwMode="auto">
          <a:xfrm>
            <a:off x="0" y="571500"/>
            <a:ext cx="9144000" cy="587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Kép 1" descr="119144026NpTmnl_f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Kép 1" descr="AQP_misti(1)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Kép 1" descr="50511_161385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Kép 1" descr="66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Kép 1" descr="cuzco1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Kép 1" descr="126807111jGWdIb_f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Kép 1" descr="126807161HOjhmF_f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Kép 1" descr="06120105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Kép 1" descr="BN15879_58-F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-4763"/>
            <a:ext cx="514350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1" descr="0340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1" descr="Diversity_of_maize_Andean_market_at_Pisac_Peru_copy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Kép 1" descr="119146187mxdKjP_f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Kép 1" descr="119551776edwpbH_fs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Kép 1" descr="Cathedral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Kép 1" descr="1222868801_80.177.117.9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0"/>
            <a:ext cx="6435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Kép 1" descr="1295538321_0574b98d0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Kép 1" descr="big_H7850C38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Kép 1" descr="img_6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"/>
          <a:stretch>
            <a:fillRect/>
          </a:stretch>
        </p:blipFill>
        <p:spPr bwMode="auto">
          <a:xfrm>
            <a:off x="2000250" y="4763"/>
            <a:ext cx="51435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Kép 1" descr="img_080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Kép 1" descr="inca-chief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Kép 1" descr="destpage-rt-peru-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463"/>
            <a:ext cx="9144000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Kép 1" descr="peru2008_0831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Kép 1" descr="117207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Kép 1" descr="DSCN2031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69"/>
          <a:stretch>
            <a:fillRect/>
          </a:stretch>
        </p:blipFill>
        <p:spPr bwMode="auto">
          <a:xfrm>
            <a:off x="0" y="214313"/>
            <a:ext cx="9144000" cy="627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Kép 1" descr="96846911jOJZqp_f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Kép 1" descr="floating04large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Kép 1" descr="2373812110053623779YrCGvX_ph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Kép 1" descr="PeruPeruvian gir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Kép 1" descr="Peru 2007 184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Kép 1" descr="Peru-Guide-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Kép 1" descr="Llama,_peru,_machu_picchu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Kép 1" descr="machu-picchu-llama-52408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Kép 1" descr="machu-picchu-for-blog-2009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Kép 1" descr="machu_picchu6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Kép 1" descr="Machupicchu_intihuatana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Kép 1" descr="peru-machu_1441387i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9144000" cy="589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Kép 2" descr="peru-cuzco-2-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86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Kép 1" descr="nfi_8_057392100_123375783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Kép 2" descr="pic25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Kép 1" descr="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0"/>
            <a:ext cx="7327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Kép 1" descr="sa (12)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" t="591" r="443" b="5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Kép 1" descr="090410-peru-tomb_big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Kép 1" descr="ancient_peru04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" t="639" r="449" b="639"/>
          <a:stretch>
            <a:fillRect/>
          </a:stretch>
        </p:blipFill>
        <p:spPr bwMode="auto">
          <a:xfrm>
            <a:off x="0" y="231775"/>
            <a:ext cx="9144000" cy="639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Kép 1" descr="060818-peru-headdress_big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Kép 1" descr="inca2_phixr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86375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Kép 1" descr="peru-tomb-rock-art-man-riding-triceratop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Kép 1" descr="dennis-kirkland-girl-in-native-dress-with-baby-alpaca-sacsayhuaman-inca-ruins-cusco-peru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Kép 1" descr="Quetchua_musician_with_Inca_ruins_of_Pisac_in_background_Andes_Mts_Peru_copy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5286380" y="214290"/>
            <a:ext cx="3042821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ylfaen" pitchFamily="18" charset="0"/>
              </a:rPr>
              <a:t>FIN</a:t>
            </a:r>
            <a:endParaRPr lang="hu-HU" sz="1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circle">
                  <a:fillToRect l="100000" b="100000"/>
                </a:path>
                <a:tileRect t="-100000" r="-100000"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ylfaen" pitchFamily="18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érou magnifique .. 16 06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Pérou magnifique .. 16 06 2010</Template>
  <TotalTime>2</TotalTime>
  <Words>24</Words>
  <Application>Microsoft Office PowerPoint</Application>
  <PresentationFormat>Presentación en pantalla (4:3)</PresentationFormat>
  <Paragraphs>8</Paragraphs>
  <Slides>66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1" baseType="lpstr">
      <vt:lpstr>Calibri</vt:lpstr>
      <vt:lpstr>Arial</vt:lpstr>
      <vt:lpstr>Tahoma</vt:lpstr>
      <vt:lpstr>Pérou magnifique .. 16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2022-01-19T17:59:48Z</dcterms:created>
  <dcterms:modified xsi:type="dcterms:W3CDTF">2022-01-19T18:02:04Z</dcterms:modified>
</cp:coreProperties>
</file>