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55"/>
  </p:notesMasterIdLst>
  <p:sldIdLst>
    <p:sldId id="257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+mn-ea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+mn-ea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+mn-ea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+mn-ea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bg1"/>
        </a:solidFill>
        <a:latin typeface="Calibri" pitchFamily="3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Calibri" pitchFamily="32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DahrFZT/DhOEb+6WN5aQg==" hashData="S8AJjoSVZZ/yGmzFeZ333doca5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996" y="-18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1" name="AutoShape 3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Img"/>
          </p:nvPr>
        </p:nvSpPr>
        <p:spPr bwMode="auto">
          <a:xfrm>
            <a:off x="-11798300" y="-11796713"/>
            <a:ext cx="11791950" cy="12485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4" name="Rectangle 6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78463" cy="4106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smtClean="0"/>
          </a:p>
        </p:txBody>
      </p:sp>
    </p:spTree>
    <p:extLst>
      <p:ext uri="{BB962C8B-B14F-4D97-AF65-F5344CB8AC3E}">
        <p14:creationId xmlns:p14="http://schemas.microsoft.com/office/powerpoint/2010/main" val="12509701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632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Text Box 1"/>
          <p:cNvSpPr txBox="1">
            <a:spLocks noChangeArrowheads="1"/>
          </p:cNvSpPr>
          <p:nvPr/>
        </p:nvSpPr>
        <p:spPr bwMode="auto">
          <a:xfrm>
            <a:off x="-11798300" y="-11796713"/>
            <a:ext cx="11798300" cy="12492038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529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734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837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5939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041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144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246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349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451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553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656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758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861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6963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065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168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270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373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475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7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577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680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782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885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7987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089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192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294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397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499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7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601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704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806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8909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011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113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216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318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421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523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7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625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728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830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9933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035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137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1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2402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3426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4450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5474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7" name="Text Box 1"/>
          <p:cNvSpPr txBox="1">
            <a:spLocks noChangeArrowheads="1"/>
          </p:cNvSpPr>
          <p:nvPr/>
        </p:nvSpPr>
        <p:spPr bwMode="auto">
          <a:xfrm>
            <a:off x="2143125" y="695325"/>
            <a:ext cx="2571750" cy="34290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6498" name="Rectangle 2"/>
          <p:cNvSpPr txBox="1">
            <a:spLocks noChangeArrowheads="1"/>
          </p:cNvSpPr>
          <p:nvPr>
            <p:ph type="body"/>
          </p:nvPr>
        </p:nvSpPr>
        <p:spPr bwMode="auto">
          <a:xfrm>
            <a:off x="685800" y="4343400"/>
            <a:ext cx="5480050" cy="41084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74CFEDE-941C-4A97-B1A1-CBA1378936AA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346337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8327C6D1-7088-4B1A-AE13-7D38ADB20BAA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13373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07549285-BB11-4EC3-BEE4-A21D52E7588D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549656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3838" cy="45180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3438" y="1600200"/>
            <a:ext cx="4035425" cy="45180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D708529-7B43-4A90-9AF2-36218C17551F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943271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16DDA77-C2BF-420E-8B5B-A8C712DC5243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23456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9E3B012-3E2C-4614-ADB8-97DFE150BF75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410644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13539A8-F8F4-477C-B975-7188084F576D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615053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38A1C88A-0B58-40E7-AF53-39F95E7AD089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52167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9787780A-F81F-4641-A57C-590B91687A5F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0048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C4BD4FE8-B748-4710-BBF8-273E9B2EAD6B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7606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4638" y="128588"/>
            <a:ext cx="2054225" cy="598963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5038" cy="598963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hu-HU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idx="11"/>
          </p:nvPr>
        </p:nvSpPr>
        <p:spPr/>
        <p:txBody>
          <a:bodyPr/>
          <a:lstStyle>
            <a:lvl1pPr>
              <a:defRPr/>
            </a:lvl1pPr>
          </a:lstStyle>
          <a:p>
            <a:fld id="{7AC7A62D-C56C-498B-969C-A4940FD11A98}" type="slidenum">
              <a:rPr lang="hu-HU"/>
              <a:pPr/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17566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42786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1663" cy="1433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1663" cy="451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6350"/>
            <a:ext cx="2125663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898989"/>
                </a:solidFill>
                <a:ea typeface="+mn-ea"/>
                <a:cs typeface="+mn-cs"/>
              </a:defRPr>
            </a:lvl1pPr>
          </a:lstStyle>
          <a:p>
            <a:endParaRPr lang="hu-HU"/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308725"/>
            <a:ext cx="28956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6350"/>
            <a:ext cx="2125663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1200">
                <a:solidFill>
                  <a:srgbClr val="898989"/>
                </a:solidFill>
                <a:ea typeface="+mn-ea"/>
                <a:cs typeface="+mn-cs"/>
              </a:defRPr>
            </a:lvl1pPr>
          </a:lstStyle>
          <a:p>
            <a:fld id="{30A7C1E7-09B8-4A9D-A56E-40D33325D795}" type="slidenum">
              <a:rPr lang="hu-HU"/>
              <a:pPr/>
              <a:t>‹Nº›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Lucida Sans Unicode" charset="0"/>
          <a:cs typeface="Lucida Sans Unicode" charset="0"/>
        </a:defRPr>
      </a:lvl2pPr>
      <a:lvl3pPr marL="1143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Lucida Sans Unicode" charset="0"/>
          <a:cs typeface="Lucida Sans Unicode" charset="0"/>
        </a:defRPr>
      </a:lvl3pPr>
      <a:lvl4pPr marL="1600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Lucida Sans Unicode" charset="0"/>
          <a:cs typeface="Lucida Sans Unicode" charset="0"/>
        </a:defRPr>
      </a:lvl4pPr>
      <a:lvl5pPr marL="20574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Lucida Sans Unicode" charset="0"/>
          <a:cs typeface="Lucida Sans Unicode" charset="0"/>
        </a:defRPr>
      </a:lvl5pPr>
      <a:lvl6pPr marL="25146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Lucida Sans Unicode" charset="0"/>
          <a:cs typeface="Lucida Sans Unicode" charset="0"/>
        </a:defRPr>
      </a:lvl6pPr>
      <a:lvl7pPr marL="29718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Lucida Sans Unicode" charset="0"/>
          <a:cs typeface="Lucida Sans Unicode" charset="0"/>
        </a:defRPr>
      </a:lvl7pPr>
      <a:lvl8pPr marL="3429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Lucida Sans Unicode" charset="0"/>
          <a:cs typeface="Lucida Sans Unicode" charset="0"/>
        </a:defRPr>
      </a:lvl8pPr>
      <a:lvl9pPr marL="3886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Lucida Sans Unicode" charset="0"/>
          <a:cs typeface="Lucida Sans Unicode" charset="0"/>
        </a:defRPr>
      </a:lvl9pPr>
    </p:titleStyle>
    <p:bodyStyle>
      <a:lvl1pPr marL="342900" indent="-342900" algn="l" defTabSz="449263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1.png"/><Relationship Id="rId10" Type="http://schemas.openxmlformats.org/officeDocument/2006/relationships/image" Target="../media/image6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4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91"/>
          <a:stretch>
            <a:fillRect/>
          </a:stretch>
        </p:blipFill>
        <p:spPr bwMode="auto">
          <a:xfrm>
            <a:off x="0" y="420688"/>
            <a:ext cx="9144000" cy="6015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30000"/>
                  </a:blip>
                  <a:srcRect r="591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188" y="3005138"/>
            <a:ext cx="2719387" cy="229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650" y="2225675"/>
            <a:ext cx="2705100" cy="2290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8225" y="1365250"/>
            <a:ext cx="2809875" cy="229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125" y="792163"/>
            <a:ext cx="2901950" cy="229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3" y="5572125"/>
            <a:ext cx="647700" cy="757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0975" y="5529263"/>
            <a:ext cx="3902075" cy="828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192">
    <p:randomBar dir="vert"/>
    <p:sndAc>
      <p:stSnd>
        <p:snd r:embed="rId3" name="El%20condor%20pasa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9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4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5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1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2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8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29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y-.1"/>
                                          </p:val>
                                        </p:tav>
                                        <p:tav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4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 additive="repl">
                                        <p:cTn id="3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" calcmode="lin" valueType="num">
                                      <p:cBhvr additive="repl">
                                        <p:cTn id="36" dur="2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 additive="repl">
                                        <p:cTn id="37" dur="200" decel="10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8" dur="200" decel="10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0" presetClass="entr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43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w+.3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44" dur="20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45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Text Box 1"/>
          <p:cNvSpPr txBox="1">
            <a:spLocks noChangeArrowheads="1"/>
          </p:cNvSpPr>
          <p:nvPr/>
        </p:nvSpPr>
        <p:spPr bwMode="auto">
          <a:xfrm>
            <a:off x="3074630" y="2708920"/>
            <a:ext cx="5580063" cy="3419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5000" rIns="90000" bIns="450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defRPr>
            </a:lvl1pPr>
            <a:lvl2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defRPr>
            </a:lvl2pPr>
            <a:lvl3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defRPr>
            </a:lvl3pPr>
            <a:lvl4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defRPr>
            </a:lvl4pPr>
            <a:lvl5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rgbClr val="000000"/>
                </a:solidFill>
                <a:latin typeface="Calibri" pitchFamily="32" charset="0"/>
                <a:ea typeface="Lucida Sans Unicode" charset="0"/>
                <a:cs typeface="Lucida Sans Unicode" charset="0"/>
              </a:defRPr>
            </a:lvl9pPr>
          </a:lstStyle>
          <a:p>
            <a:r>
              <a:rPr lang="es-ES" sz="2200" dirty="0" smtClean="0">
                <a:solidFill>
                  <a:srgbClr val="FFFFFF"/>
                </a:solidFill>
                <a:latin typeface="Maiandra GD" pitchFamily="32" charset="0"/>
              </a:rPr>
              <a:t>Buenos días a todos,</a:t>
            </a:r>
          </a:p>
          <a:p>
            <a:endParaRPr lang="es-ES" sz="2200" dirty="0" smtClean="0">
              <a:solidFill>
                <a:srgbClr val="FFFFFF"/>
              </a:solidFill>
              <a:latin typeface="Maiandra GD" pitchFamily="32" charset="0"/>
            </a:endParaRPr>
          </a:p>
          <a:p>
            <a:r>
              <a:rPr lang="es-ES" sz="2200" dirty="0" smtClean="0">
                <a:solidFill>
                  <a:srgbClr val="FFFFFF"/>
                </a:solidFill>
                <a:latin typeface="Maiandra GD" pitchFamily="32" charset="0"/>
              </a:rPr>
              <a:t>Realmente me gustó esta diapositiva: un viaje real.</a:t>
            </a:r>
          </a:p>
          <a:p>
            <a:r>
              <a:rPr lang="es-ES" sz="2200" dirty="0" smtClean="0">
                <a:solidFill>
                  <a:srgbClr val="FFFFFF"/>
                </a:solidFill>
                <a:latin typeface="Maiandra GD" pitchFamily="32" charset="0"/>
              </a:rPr>
              <a:t>Por una vez, tómate tu tiempo ...</a:t>
            </a:r>
          </a:p>
          <a:p>
            <a:r>
              <a:rPr lang="es-ES" sz="2200" dirty="0" smtClean="0">
                <a:solidFill>
                  <a:srgbClr val="FFFFFF"/>
                </a:solidFill>
                <a:latin typeface="Maiandra GD" pitchFamily="32" charset="0"/>
              </a:rPr>
              <a:t>haces clic a tu propio ritmo.</a:t>
            </a:r>
          </a:p>
          <a:p>
            <a:r>
              <a:rPr lang="es-ES" sz="2200" dirty="0" smtClean="0">
                <a:solidFill>
                  <a:srgbClr val="FFFFFF"/>
                </a:solidFill>
                <a:latin typeface="Maiandra GD" pitchFamily="32" charset="0"/>
              </a:rPr>
              <a:t>Las imágenes y la música son muy hermosas.</a:t>
            </a:r>
          </a:p>
          <a:p>
            <a:endParaRPr lang="es-ES" sz="2200" dirty="0" smtClean="0">
              <a:solidFill>
                <a:srgbClr val="FFFFFF"/>
              </a:solidFill>
              <a:latin typeface="Maiandra GD" pitchFamily="32" charset="0"/>
            </a:endParaRPr>
          </a:p>
          <a:p>
            <a:r>
              <a:rPr lang="es-ES" sz="2200" dirty="0" smtClean="0">
                <a:solidFill>
                  <a:srgbClr val="FFFFFF"/>
                </a:solidFill>
                <a:latin typeface="Maiandra GD" pitchFamily="32" charset="0"/>
              </a:rPr>
              <a:t>Besos </a:t>
            </a:r>
            <a:r>
              <a:rPr lang="es-ES" sz="2200" dirty="0" err="1" smtClean="0">
                <a:solidFill>
                  <a:srgbClr val="FFFFFF"/>
                </a:solidFill>
                <a:latin typeface="Maiandra GD" pitchFamily="32" charset="0"/>
              </a:rPr>
              <a:t>Yudy</a:t>
            </a:r>
            <a:endParaRPr lang="fr-FR" sz="3200" i="1" dirty="0">
              <a:solidFill>
                <a:srgbClr val="DC2300"/>
              </a:solidFill>
              <a:latin typeface="French Script MT" pitchFamily="6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3" y="360363"/>
            <a:ext cx="2159000" cy="1439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192">
    <p:randomBar dir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7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3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5763"/>
            <a:ext cx="9144000" cy="608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3538"/>
            <a:ext cx="9144000" cy="612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4475"/>
            <a:ext cx="9144000" cy="636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3">
            <a:lum bright="-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4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3">
            <a:lum bright="-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3"/>
            <a:ext cx="9144000" cy="685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4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76275"/>
            <a:ext cx="9144000" cy="550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6388"/>
            <a:ext cx="9144000" cy="624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1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4763"/>
            <a:ext cx="9148763" cy="685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6"/>
          <a:stretch>
            <a:fillRect/>
          </a:stretch>
        </p:blipFill>
        <p:spPr bwMode="auto">
          <a:xfrm>
            <a:off x="0" y="571500"/>
            <a:ext cx="9144000" cy="587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 b="3546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3">
            <a:lum bright="-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"/>
            <a:ext cx="9144000" cy="594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4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8938"/>
            <a:ext cx="9144000" cy="608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7825"/>
            <a:ext cx="9144000" cy="6100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8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 b="787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963" y="0"/>
            <a:ext cx="643572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1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3"/>
          <a:stretch>
            <a:fillRect/>
          </a:stretch>
        </p:blipFill>
        <p:spPr bwMode="auto">
          <a:xfrm>
            <a:off x="2000250" y="4763"/>
            <a:ext cx="5143500" cy="685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b="603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25463"/>
            <a:ext cx="9144000" cy="580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1"/>
          <p:cNvPicPr>
            <a:picLocks noChangeAspect="1" noChangeArrowheads="1"/>
          </p:cNvPicPr>
          <p:nvPr/>
        </p:nvPicPr>
        <p:blipFill>
          <a:blip r:embed="rId3">
            <a:lum bright="-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8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40000"/>
                  </a:blip>
                  <a:srcRect b="1886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68"/>
          <a:stretch>
            <a:fillRect/>
          </a:stretch>
        </p:blipFill>
        <p:spPr bwMode="auto">
          <a:xfrm>
            <a:off x="0" y="214313"/>
            <a:ext cx="9144000" cy="6278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b="5568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1"/>
          <p:cNvPicPr>
            <a:picLocks noChangeAspect="1" noChangeArrowheads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1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1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 l="1772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1"/>
          <p:cNvPicPr>
            <a:picLocks noChangeAspect="1" noChangeArrowheads="1"/>
          </p:cNvPicPr>
          <p:nvPr/>
        </p:nvPicPr>
        <p:blipFill>
          <a:blip r:embed="rId3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4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1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144000" cy="6873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1"/>
          <p:cNvPicPr>
            <a:picLocks noChangeAspect="1" noChangeArrowheads="1"/>
          </p:cNvPicPr>
          <p:nvPr/>
        </p:nvPicPr>
        <p:blipFill>
          <a:blip r:embed="rId3">
            <a:lum bright="-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4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1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0"/>
            <a:ext cx="52863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1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1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1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413" y="0"/>
            <a:ext cx="73279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1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1"/>
          <p:cNvPicPr>
            <a:picLocks noChangeAspect="1" noChangeArrowheads="1"/>
          </p:cNvPicPr>
          <p:nvPr/>
        </p:nvPicPr>
        <p:blipFill>
          <a:blip r:embed="rId3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0"/>
            <a:ext cx="5286375" cy="686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bright="-10000" contrast="3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1"/>
          <p:cNvPicPr>
            <a:picLocks noChangeAspect="1" noChangeArrowheads="1"/>
          </p:cNvPicPr>
          <p:nvPr/>
        </p:nvPicPr>
        <p:blipFill>
          <a:blip r:embed="rId3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3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4096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1"/>
          <p:cNvPicPr>
            <a:picLocks noChangeAspect="1" noChangeArrowheads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>
                    <a:lum contrast="20000"/>
                  </a:blip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0850" y="-298450"/>
            <a:ext cx="5059363" cy="273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42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250" y="5870575"/>
            <a:ext cx="1981200" cy="993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8192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additive="repl">
                                        <p:cTn id="7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 additive="repl">
                                        <p:cTn id="8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 additive="repl">
                                        <p:cTn id="9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 additive="repl">
                                        <p:cTn id="10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 additive="repl"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" calcmode="lin" valueType="num">
                                      <p:cBhvr additive="repl">
                                        <p:cTn id="16" dur="2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 additive="repl">
                                        <p:cTn id="17" dur="200" decel="10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498568077646969226">
  <a:themeElements>
    <a:clrScheme name="Tema d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e Office">
      <a:majorFont>
        <a:latin typeface="Calibri"/>
        <a:ea typeface="Lucida Sans Unicode"/>
        <a:cs typeface="Lucida Sans Unicode"/>
      </a:majorFont>
      <a:minorFont>
        <a:latin typeface="Calibri"/>
        <a:ea typeface="Lucida Sans Unicode"/>
        <a:cs typeface="Lucida Sans Unicode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itchFamily="3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Calibri" pitchFamily="32" charset="0"/>
          </a:defRPr>
        </a:defPPr>
      </a:lstStyle>
    </a:lnDef>
  </a:objectDefaults>
  <a:extraClrSchemeLst>
    <a:extraClrScheme>
      <a:clrScheme name="Tema d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1498568077646969226</Template>
  <TotalTime>11</TotalTime>
  <Words>57</Words>
  <Application>Microsoft Office PowerPoint</Application>
  <PresentationFormat>Presentación en pantalla (4:3)</PresentationFormat>
  <Paragraphs>10</Paragraphs>
  <Slides>52</Slides>
  <Notes>51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9" baseType="lpstr">
      <vt:lpstr>Times New Roman</vt:lpstr>
      <vt:lpstr>Calibri</vt:lpstr>
      <vt:lpstr>Lucida Sans Unicode</vt:lpstr>
      <vt:lpstr>Maiandra GD</vt:lpstr>
      <vt:lpstr>French Script MT</vt:lpstr>
      <vt:lpstr>1498568077646969226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cp:lastPrinted>1601-01-01T00:00:00Z</cp:lastPrinted>
  <dcterms:created xsi:type="dcterms:W3CDTF">2020-04-19T08:36:20Z</dcterms:created>
  <dcterms:modified xsi:type="dcterms:W3CDTF">2020-04-19T08:48:07Z</dcterms:modified>
</cp:coreProperties>
</file>