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308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307" r:id="rId38"/>
    <p:sldId id="291" r:id="rId39"/>
    <p:sldId id="306" r:id="rId40"/>
    <p:sldId id="293" r:id="rId41"/>
    <p:sldId id="294" r:id="rId42"/>
    <p:sldId id="295" r:id="rId43"/>
    <p:sldId id="296" r:id="rId44"/>
    <p:sldId id="297" r:id="rId45"/>
    <p:sldId id="309" r:id="rId4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72" y="3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E2932-A744-46A6-BB61-37368187602B}" type="datetimeFigureOut">
              <a:rPr lang="es-ES" smtClean="0"/>
              <a:pPr/>
              <a:t>17/08/2017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2515-C3C3-498A-9D46-58ECAD1CBE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E2932-A744-46A6-BB61-37368187602B}" type="datetimeFigureOut">
              <a:rPr lang="es-ES" smtClean="0"/>
              <a:pPr/>
              <a:t>17/08/2017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2515-C3C3-498A-9D46-58ECAD1CBE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E2932-A744-46A6-BB61-37368187602B}" type="datetimeFigureOut">
              <a:rPr lang="es-ES" smtClean="0"/>
              <a:pPr/>
              <a:t>17/08/2017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2515-C3C3-498A-9D46-58ECAD1CBE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E2932-A744-46A6-BB61-37368187602B}" type="datetimeFigureOut">
              <a:rPr lang="es-ES" smtClean="0"/>
              <a:pPr/>
              <a:t>17/08/2017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2515-C3C3-498A-9D46-58ECAD1CBE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E2932-A744-46A6-BB61-37368187602B}" type="datetimeFigureOut">
              <a:rPr lang="es-ES" smtClean="0"/>
              <a:pPr/>
              <a:t>17/08/2017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2515-C3C3-498A-9D46-58ECAD1CBE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E2932-A744-46A6-BB61-37368187602B}" type="datetimeFigureOut">
              <a:rPr lang="es-ES" smtClean="0"/>
              <a:pPr/>
              <a:t>17/08/2017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2515-C3C3-498A-9D46-58ECAD1CBE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E2932-A744-46A6-BB61-37368187602B}" type="datetimeFigureOut">
              <a:rPr lang="es-ES" smtClean="0"/>
              <a:pPr/>
              <a:t>17/08/2017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2515-C3C3-498A-9D46-58ECAD1CBE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E2932-A744-46A6-BB61-37368187602B}" type="datetimeFigureOut">
              <a:rPr lang="es-ES" smtClean="0"/>
              <a:pPr/>
              <a:t>17/08/2017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2515-C3C3-498A-9D46-58ECAD1CBE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E2932-A744-46A6-BB61-37368187602B}" type="datetimeFigureOut">
              <a:rPr lang="es-ES" smtClean="0"/>
              <a:pPr/>
              <a:t>17/08/2017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2515-C3C3-498A-9D46-58ECAD1CBE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E2932-A744-46A6-BB61-37368187602B}" type="datetimeFigureOut">
              <a:rPr lang="es-ES" smtClean="0"/>
              <a:pPr/>
              <a:t>17/08/2017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2515-C3C3-498A-9D46-58ECAD1CBE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E2932-A744-46A6-BB61-37368187602B}" type="datetimeFigureOut">
              <a:rPr lang="es-ES" smtClean="0"/>
              <a:pPr/>
              <a:t>17/08/2017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B2515-C3C3-498A-9D46-58ECAD1CBE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52085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7E2932-A744-46A6-BB61-37368187602B}" type="datetimeFigureOut">
              <a:rPr lang="es-ES" smtClean="0"/>
              <a:pPr/>
              <a:t>17/08/2017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8B2515-C3C3-498A-9D46-58ECAD1CBE4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4254583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gif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gif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gif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gif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gif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gif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gif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6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7.jpe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9.png"/><Relationship Id="rId10" Type="http://schemas.openxmlformats.org/officeDocument/2006/relationships/image" Target="../media/image6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1" y="0"/>
            <a:ext cx="3131840" cy="319448"/>
          </a:xfrm>
          <a:prstGeom prst="rect">
            <a:avLst/>
          </a:prstGeom>
          <a:noFill/>
        </p:spPr>
      </p:pic>
      <p:pic>
        <p:nvPicPr>
          <p:cNvPr id="1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H="1">
            <a:off x="887921" y="-887921"/>
            <a:ext cx="72008" cy="1847850"/>
          </a:xfrm>
          <a:prstGeom prst="rect">
            <a:avLst/>
          </a:prstGeom>
          <a:noFill/>
        </p:spPr>
      </p:pic>
      <p:pic>
        <p:nvPicPr>
          <p:cNvPr id="3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 flipH="1">
            <a:off x="0" y="188640"/>
            <a:ext cx="72008" cy="1847850"/>
          </a:xfrm>
          <a:prstGeom prst="rect">
            <a:avLst/>
          </a:prstGeom>
          <a:noFill/>
        </p:spPr>
      </p:pic>
      <p:pic>
        <p:nvPicPr>
          <p:cNvPr id="53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3131840" y="0"/>
            <a:ext cx="3131840" cy="319448"/>
          </a:xfrm>
          <a:prstGeom prst="rect">
            <a:avLst/>
          </a:prstGeom>
          <a:noFill/>
        </p:spPr>
      </p:pic>
      <p:pic>
        <p:nvPicPr>
          <p:cNvPr id="5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6228184" y="0"/>
            <a:ext cx="2915816" cy="332656"/>
          </a:xfrm>
          <a:prstGeom prst="rect">
            <a:avLst/>
          </a:prstGeom>
          <a:noFill/>
        </p:spPr>
      </p:pic>
      <p:pic>
        <p:nvPicPr>
          <p:cNvPr id="55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6525344"/>
            <a:ext cx="3131840" cy="319448"/>
          </a:xfrm>
          <a:prstGeom prst="rect">
            <a:avLst/>
          </a:prstGeom>
          <a:noFill/>
        </p:spPr>
      </p:pic>
      <p:pic>
        <p:nvPicPr>
          <p:cNvPr id="56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3131839" y="6525344"/>
            <a:ext cx="3131840" cy="319448"/>
          </a:xfrm>
          <a:prstGeom prst="rect">
            <a:avLst/>
          </a:prstGeom>
          <a:noFill/>
        </p:spPr>
      </p:pic>
      <p:pic>
        <p:nvPicPr>
          <p:cNvPr id="57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6228183" y="6525344"/>
            <a:ext cx="2915816" cy="332656"/>
          </a:xfrm>
          <a:prstGeom prst="rect">
            <a:avLst/>
          </a:prstGeom>
          <a:noFill/>
        </p:spPr>
      </p:pic>
      <p:pic>
        <p:nvPicPr>
          <p:cNvPr id="58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 flipV="1">
            <a:off x="7401962" y="1683238"/>
            <a:ext cx="3168352" cy="323172"/>
          </a:xfrm>
          <a:prstGeom prst="rect">
            <a:avLst/>
          </a:prstGeom>
          <a:noFill/>
        </p:spPr>
      </p:pic>
      <p:pic>
        <p:nvPicPr>
          <p:cNvPr id="59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 flipV="1">
            <a:off x="7418356" y="4835196"/>
            <a:ext cx="3131840" cy="319448"/>
          </a:xfrm>
          <a:prstGeom prst="rect">
            <a:avLst/>
          </a:prstGeom>
          <a:noFill/>
        </p:spPr>
      </p:pic>
      <p:pic>
        <p:nvPicPr>
          <p:cNvPr id="60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 flipV="1">
            <a:off x="-1422590" y="1683238"/>
            <a:ext cx="3168352" cy="323172"/>
          </a:xfrm>
          <a:prstGeom prst="rect">
            <a:avLst/>
          </a:prstGeom>
          <a:noFill/>
        </p:spPr>
      </p:pic>
      <p:pic>
        <p:nvPicPr>
          <p:cNvPr id="61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 flipV="1">
            <a:off x="-1406196" y="4835196"/>
            <a:ext cx="3131840" cy="319448"/>
          </a:xfrm>
          <a:prstGeom prst="rect">
            <a:avLst/>
          </a:prstGeom>
          <a:noFill/>
        </p:spPr>
      </p:pic>
      <p:pic>
        <p:nvPicPr>
          <p:cNvPr id="6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H="1">
            <a:off x="2723617" y="-887921"/>
            <a:ext cx="72008" cy="1847850"/>
          </a:xfrm>
          <a:prstGeom prst="rect">
            <a:avLst/>
          </a:prstGeom>
          <a:noFill/>
        </p:spPr>
      </p:pic>
      <p:pic>
        <p:nvPicPr>
          <p:cNvPr id="6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H="1">
            <a:off x="6348375" y="-887921"/>
            <a:ext cx="72008" cy="1847850"/>
          </a:xfrm>
          <a:prstGeom prst="rect">
            <a:avLst/>
          </a:prstGeom>
          <a:noFill/>
        </p:spPr>
      </p:pic>
      <p:pic>
        <p:nvPicPr>
          <p:cNvPr id="6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H="1">
            <a:off x="8184071" y="-887921"/>
            <a:ext cx="72008" cy="1847850"/>
          </a:xfrm>
          <a:prstGeom prst="rect">
            <a:avLst/>
          </a:prstGeom>
          <a:noFill/>
        </p:spPr>
      </p:pic>
      <p:pic>
        <p:nvPicPr>
          <p:cNvPr id="6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H="1">
            <a:off x="3336193" y="-887921"/>
            <a:ext cx="72008" cy="1847850"/>
          </a:xfrm>
          <a:prstGeom prst="rect">
            <a:avLst/>
          </a:prstGeom>
          <a:noFill/>
        </p:spPr>
      </p:pic>
      <p:pic>
        <p:nvPicPr>
          <p:cNvPr id="6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H="1">
            <a:off x="5171889" y="-887921"/>
            <a:ext cx="72008" cy="1847850"/>
          </a:xfrm>
          <a:prstGeom prst="rect">
            <a:avLst/>
          </a:prstGeom>
          <a:noFill/>
        </p:spPr>
      </p:pic>
      <p:pic>
        <p:nvPicPr>
          <p:cNvPr id="6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H="1">
            <a:off x="887921" y="5898071"/>
            <a:ext cx="72008" cy="1847850"/>
          </a:xfrm>
          <a:prstGeom prst="rect">
            <a:avLst/>
          </a:prstGeom>
          <a:noFill/>
        </p:spPr>
      </p:pic>
      <p:pic>
        <p:nvPicPr>
          <p:cNvPr id="6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H="1">
            <a:off x="2723617" y="5898071"/>
            <a:ext cx="72008" cy="1847850"/>
          </a:xfrm>
          <a:prstGeom prst="rect">
            <a:avLst/>
          </a:prstGeom>
          <a:noFill/>
        </p:spPr>
      </p:pic>
      <p:pic>
        <p:nvPicPr>
          <p:cNvPr id="6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H="1">
            <a:off x="6348375" y="5898071"/>
            <a:ext cx="72008" cy="1847850"/>
          </a:xfrm>
          <a:prstGeom prst="rect">
            <a:avLst/>
          </a:prstGeom>
          <a:noFill/>
        </p:spPr>
      </p:pic>
      <p:pic>
        <p:nvPicPr>
          <p:cNvPr id="7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H="1">
            <a:off x="8184071" y="5898071"/>
            <a:ext cx="72008" cy="1847850"/>
          </a:xfrm>
          <a:prstGeom prst="rect">
            <a:avLst/>
          </a:prstGeom>
          <a:noFill/>
        </p:spPr>
      </p:pic>
      <p:pic>
        <p:nvPicPr>
          <p:cNvPr id="7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H="1">
            <a:off x="3336193" y="5898071"/>
            <a:ext cx="72008" cy="1847850"/>
          </a:xfrm>
          <a:prstGeom prst="rect">
            <a:avLst/>
          </a:prstGeom>
          <a:noFill/>
        </p:spPr>
      </p:pic>
      <p:pic>
        <p:nvPicPr>
          <p:cNvPr id="7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H="1">
            <a:off x="5171889" y="5898071"/>
            <a:ext cx="72008" cy="1847850"/>
          </a:xfrm>
          <a:prstGeom prst="rect">
            <a:avLst/>
          </a:prstGeom>
          <a:noFill/>
        </p:spPr>
      </p:pic>
      <p:pic>
        <p:nvPicPr>
          <p:cNvPr id="7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H="1">
            <a:off x="1211449" y="5637423"/>
            <a:ext cx="72008" cy="1847850"/>
          </a:xfrm>
          <a:prstGeom prst="rect">
            <a:avLst/>
          </a:prstGeom>
          <a:noFill/>
        </p:spPr>
      </p:pic>
      <p:pic>
        <p:nvPicPr>
          <p:cNvPr id="7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H="1">
            <a:off x="2723617" y="5637423"/>
            <a:ext cx="72008" cy="1847850"/>
          </a:xfrm>
          <a:prstGeom prst="rect">
            <a:avLst/>
          </a:prstGeom>
          <a:noFill/>
        </p:spPr>
      </p:pic>
      <p:pic>
        <p:nvPicPr>
          <p:cNvPr id="7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H="1">
            <a:off x="6348375" y="5637423"/>
            <a:ext cx="72008" cy="1847850"/>
          </a:xfrm>
          <a:prstGeom prst="rect">
            <a:avLst/>
          </a:prstGeom>
          <a:noFill/>
        </p:spPr>
      </p:pic>
      <p:pic>
        <p:nvPicPr>
          <p:cNvPr id="7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H="1">
            <a:off x="7908193" y="5637423"/>
            <a:ext cx="72008" cy="1847850"/>
          </a:xfrm>
          <a:prstGeom prst="rect">
            <a:avLst/>
          </a:prstGeom>
          <a:noFill/>
        </p:spPr>
      </p:pic>
      <p:pic>
        <p:nvPicPr>
          <p:cNvPr id="7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H="1">
            <a:off x="3336193" y="5637423"/>
            <a:ext cx="72008" cy="1847850"/>
          </a:xfrm>
          <a:prstGeom prst="rect">
            <a:avLst/>
          </a:prstGeom>
          <a:noFill/>
        </p:spPr>
      </p:pic>
      <p:pic>
        <p:nvPicPr>
          <p:cNvPr id="7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H="1">
            <a:off x="5171889" y="5637423"/>
            <a:ext cx="72008" cy="1847850"/>
          </a:xfrm>
          <a:prstGeom prst="rect">
            <a:avLst/>
          </a:prstGeom>
          <a:noFill/>
        </p:spPr>
      </p:pic>
      <p:pic>
        <p:nvPicPr>
          <p:cNvPr id="7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H="1">
            <a:off x="1211449" y="-627273"/>
            <a:ext cx="72008" cy="1847850"/>
          </a:xfrm>
          <a:prstGeom prst="rect">
            <a:avLst/>
          </a:prstGeom>
          <a:noFill/>
        </p:spPr>
      </p:pic>
      <p:pic>
        <p:nvPicPr>
          <p:cNvPr id="8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H="1">
            <a:off x="2723617" y="-627273"/>
            <a:ext cx="72008" cy="1847850"/>
          </a:xfrm>
          <a:prstGeom prst="rect">
            <a:avLst/>
          </a:prstGeom>
          <a:noFill/>
        </p:spPr>
      </p:pic>
      <p:pic>
        <p:nvPicPr>
          <p:cNvPr id="8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H="1">
            <a:off x="6348375" y="-627273"/>
            <a:ext cx="72008" cy="1847850"/>
          </a:xfrm>
          <a:prstGeom prst="rect">
            <a:avLst/>
          </a:prstGeom>
          <a:noFill/>
        </p:spPr>
      </p:pic>
      <p:pic>
        <p:nvPicPr>
          <p:cNvPr id="8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H="1">
            <a:off x="7908193" y="-627273"/>
            <a:ext cx="72008" cy="1847850"/>
          </a:xfrm>
          <a:prstGeom prst="rect">
            <a:avLst/>
          </a:prstGeom>
          <a:noFill/>
        </p:spPr>
      </p:pic>
      <p:pic>
        <p:nvPicPr>
          <p:cNvPr id="8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H="1">
            <a:off x="3336193" y="-627273"/>
            <a:ext cx="72008" cy="1847850"/>
          </a:xfrm>
          <a:prstGeom prst="rect">
            <a:avLst/>
          </a:prstGeom>
          <a:noFill/>
        </p:spPr>
      </p:pic>
      <p:pic>
        <p:nvPicPr>
          <p:cNvPr id="8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H="1">
            <a:off x="5171889" y="-627273"/>
            <a:ext cx="72008" cy="1847850"/>
          </a:xfrm>
          <a:prstGeom prst="rect">
            <a:avLst/>
          </a:prstGeom>
          <a:noFill/>
        </p:spPr>
      </p:pic>
      <p:pic>
        <p:nvPicPr>
          <p:cNvPr id="8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 flipH="1">
            <a:off x="0" y="0"/>
            <a:ext cx="72008" cy="1847850"/>
          </a:xfrm>
          <a:prstGeom prst="rect">
            <a:avLst/>
          </a:prstGeom>
          <a:noFill/>
        </p:spPr>
      </p:pic>
      <p:pic>
        <p:nvPicPr>
          <p:cNvPr id="8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 flipH="1">
            <a:off x="0" y="1628800"/>
            <a:ext cx="72008" cy="1847850"/>
          </a:xfrm>
          <a:prstGeom prst="rect">
            <a:avLst/>
          </a:prstGeom>
          <a:noFill/>
        </p:spPr>
      </p:pic>
      <p:pic>
        <p:nvPicPr>
          <p:cNvPr id="8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 flipH="1">
            <a:off x="0" y="3381350"/>
            <a:ext cx="72008" cy="1847850"/>
          </a:xfrm>
          <a:prstGeom prst="rect">
            <a:avLst/>
          </a:prstGeom>
          <a:noFill/>
        </p:spPr>
      </p:pic>
      <p:pic>
        <p:nvPicPr>
          <p:cNvPr id="8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 flipH="1">
            <a:off x="0" y="5010150"/>
            <a:ext cx="72008" cy="1847850"/>
          </a:xfrm>
          <a:prstGeom prst="rect">
            <a:avLst/>
          </a:prstGeom>
          <a:noFill/>
        </p:spPr>
      </p:pic>
      <p:pic>
        <p:nvPicPr>
          <p:cNvPr id="8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 flipH="1">
            <a:off x="9071992" y="0"/>
            <a:ext cx="72008" cy="1847850"/>
          </a:xfrm>
          <a:prstGeom prst="rect">
            <a:avLst/>
          </a:prstGeom>
          <a:noFill/>
        </p:spPr>
      </p:pic>
      <p:pic>
        <p:nvPicPr>
          <p:cNvPr id="9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 flipH="1">
            <a:off x="9071992" y="1628800"/>
            <a:ext cx="72008" cy="1847850"/>
          </a:xfrm>
          <a:prstGeom prst="rect">
            <a:avLst/>
          </a:prstGeom>
          <a:noFill/>
        </p:spPr>
      </p:pic>
      <p:pic>
        <p:nvPicPr>
          <p:cNvPr id="9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 flipH="1">
            <a:off x="9071992" y="3381350"/>
            <a:ext cx="72008" cy="1847850"/>
          </a:xfrm>
          <a:prstGeom prst="rect">
            <a:avLst/>
          </a:prstGeom>
          <a:noFill/>
        </p:spPr>
      </p:pic>
      <p:pic>
        <p:nvPicPr>
          <p:cNvPr id="9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 flipH="1">
            <a:off x="9071992" y="5010150"/>
            <a:ext cx="72008" cy="1847850"/>
          </a:xfrm>
          <a:prstGeom prst="rect">
            <a:avLst/>
          </a:prstGeom>
          <a:noFill/>
        </p:spPr>
      </p:pic>
      <p:pic>
        <p:nvPicPr>
          <p:cNvPr id="9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 flipH="1">
            <a:off x="251520" y="260648"/>
            <a:ext cx="72008" cy="1847850"/>
          </a:xfrm>
          <a:prstGeom prst="rect">
            <a:avLst/>
          </a:prstGeom>
          <a:noFill/>
        </p:spPr>
      </p:pic>
      <p:pic>
        <p:nvPicPr>
          <p:cNvPr id="9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 flipH="1">
            <a:off x="251520" y="1820466"/>
            <a:ext cx="72008" cy="1847850"/>
          </a:xfrm>
          <a:prstGeom prst="rect">
            <a:avLst/>
          </a:prstGeom>
          <a:noFill/>
        </p:spPr>
      </p:pic>
      <p:pic>
        <p:nvPicPr>
          <p:cNvPr id="9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 flipH="1">
            <a:off x="251520" y="3573016"/>
            <a:ext cx="72008" cy="1847850"/>
          </a:xfrm>
          <a:prstGeom prst="rect">
            <a:avLst/>
          </a:prstGeom>
          <a:noFill/>
        </p:spPr>
      </p:pic>
      <p:pic>
        <p:nvPicPr>
          <p:cNvPr id="9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 flipH="1">
            <a:off x="251520" y="4725144"/>
            <a:ext cx="72008" cy="1847850"/>
          </a:xfrm>
          <a:prstGeom prst="rect">
            <a:avLst/>
          </a:prstGeom>
          <a:noFill/>
        </p:spPr>
      </p:pic>
      <p:pic>
        <p:nvPicPr>
          <p:cNvPr id="9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 flipH="1">
            <a:off x="8820472" y="285006"/>
            <a:ext cx="72008" cy="1847850"/>
          </a:xfrm>
          <a:prstGeom prst="rect">
            <a:avLst/>
          </a:prstGeom>
          <a:noFill/>
        </p:spPr>
      </p:pic>
      <p:pic>
        <p:nvPicPr>
          <p:cNvPr id="9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 flipH="1">
            <a:off x="8820472" y="1844824"/>
            <a:ext cx="72008" cy="1847850"/>
          </a:xfrm>
          <a:prstGeom prst="rect">
            <a:avLst/>
          </a:prstGeom>
          <a:noFill/>
        </p:spPr>
      </p:pic>
      <p:pic>
        <p:nvPicPr>
          <p:cNvPr id="9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 flipH="1">
            <a:off x="8820472" y="3597374"/>
            <a:ext cx="72008" cy="1847850"/>
          </a:xfrm>
          <a:prstGeom prst="rect">
            <a:avLst/>
          </a:prstGeom>
          <a:noFill/>
        </p:spPr>
      </p:pic>
      <p:pic>
        <p:nvPicPr>
          <p:cNvPr id="10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 flipH="1">
            <a:off x="8820472" y="4749502"/>
            <a:ext cx="72008" cy="1847850"/>
          </a:xfrm>
          <a:prstGeom prst="rect">
            <a:avLst/>
          </a:prstGeom>
          <a:noFill/>
        </p:spPr>
      </p:pic>
      <p:pic>
        <p:nvPicPr>
          <p:cNvPr id="1030" name="Picture 6" descr="http://es.bloggif.com/tmp/e0a813d26915a5d0f5b6be7e2798bd06/text.gif?1494336716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1556792"/>
            <a:ext cx="5334000" cy="752476"/>
          </a:xfrm>
          <a:prstGeom prst="rect">
            <a:avLst/>
          </a:prstGeom>
          <a:noFill/>
        </p:spPr>
      </p:pic>
      <p:pic>
        <p:nvPicPr>
          <p:cNvPr id="1032" name="Picture 8" descr="http://es.bloggif.com/tmp/e0a813d26915a5d0f5b6be7e2798bd06/text.gif?1494336808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39752" y="2924944"/>
            <a:ext cx="4181475" cy="771525"/>
          </a:xfrm>
          <a:prstGeom prst="rect">
            <a:avLst/>
          </a:prstGeom>
          <a:noFill/>
        </p:spPr>
      </p:pic>
      <p:pic>
        <p:nvPicPr>
          <p:cNvPr id="1034" name="Picture 10" descr="http://es.bloggif.com/tmp/e0a813d26915a5d0f5b6be7e2798bd06/text.gif?149433685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47664" y="4365104"/>
            <a:ext cx="6191250" cy="771525"/>
          </a:xfrm>
          <a:prstGeom prst="rect">
            <a:avLst/>
          </a:prstGeom>
          <a:noFill/>
        </p:spPr>
      </p:pic>
      <p:pic>
        <p:nvPicPr>
          <p:cNvPr id="1035" name="Picture 11" descr="C:\Users\Usuario\Downloads\ZNECESARIO PARA PPS\30af75575251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9552" y="5373216"/>
            <a:ext cx="832222" cy="835374"/>
          </a:xfrm>
          <a:prstGeom prst="rect">
            <a:avLst/>
          </a:prstGeom>
          <a:noFill/>
        </p:spPr>
      </p:pic>
      <p:pic>
        <p:nvPicPr>
          <p:cNvPr id="1036" name="Picture 12" descr="C:\Users\Usuario\Downloads\ZNECESARIO PARA PPS\glitterfy3082119T539B81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691680" y="548680"/>
            <a:ext cx="5676900" cy="447675"/>
          </a:xfrm>
          <a:prstGeom prst="rect">
            <a:avLst/>
          </a:prstGeom>
          <a:noFill/>
        </p:spPr>
      </p:pic>
      <p:pic>
        <p:nvPicPr>
          <p:cNvPr id="1038" name="Picture 14" descr="C:\Users\Usuario\Downloads\nombres y firmas para pps\cooltext229011854656167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292080" y="5373216"/>
            <a:ext cx="3175000" cy="889000"/>
          </a:xfrm>
          <a:prstGeom prst="rect">
            <a:avLst/>
          </a:prstGeom>
          <a:noFill/>
        </p:spPr>
      </p:pic>
    </p:spTree>
  </p:cSld>
  <p:clrMapOvr>
    <a:masterClrMapping/>
  </p:clrMapOvr>
  <p:transition>
    <p:sndAc>
      <p:stSnd>
        <p:snd r:embed="rId2" name="MAL+HBIBI+MALOU+-+Saad+LAMJARRED+-+++-++++OFFICIAL+MUSIC+VIDE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1" y="0"/>
            <a:ext cx="3131840" cy="319448"/>
          </a:xfrm>
          <a:prstGeom prst="rect">
            <a:avLst/>
          </a:prstGeom>
          <a:noFill/>
        </p:spPr>
      </p:pic>
      <p:pic>
        <p:nvPicPr>
          <p:cNvPr id="1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-887921"/>
            <a:ext cx="72008" cy="1847850"/>
          </a:xfrm>
          <a:prstGeom prst="rect">
            <a:avLst/>
          </a:prstGeom>
          <a:noFill/>
        </p:spPr>
      </p:pic>
      <p:pic>
        <p:nvPicPr>
          <p:cNvPr id="3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88640"/>
            <a:ext cx="72008" cy="1847850"/>
          </a:xfrm>
          <a:prstGeom prst="rect">
            <a:avLst/>
          </a:prstGeom>
          <a:noFill/>
        </p:spPr>
      </p:pic>
      <p:pic>
        <p:nvPicPr>
          <p:cNvPr id="53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40" y="0"/>
            <a:ext cx="3131840" cy="319448"/>
          </a:xfrm>
          <a:prstGeom prst="rect">
            <a:avLst/>
          </a:prstGeom>
          <a:noFill/>
        </p:spPr>
      </p:pic>
      <p:pic>
        <p:nvPicPr>
          <p:cNvPr id="5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4" y="0"/>
            <a:ext cx="2915816" cy="332656"/>
          </a:xfrm>
          <a:prstGeom prst="rect">
            <a:avLst/>
          </a:prstGeom>
          <a:noFill/>
        </p:spPr>
      </p:pic>
      <p:pic>
        <p:nvPicPr>
          <p:cNvPr id="55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6525344"/>
            <a:ext cx="3131840" cy="319448"/>
          </a:xfrm>
          <a:prstGeom prst="rect">
            <a:avLst/>
          </a:prstGeom>
          <a:noFill/>
        </p:spPr>
      </p:pic>
      <p:pic>
        <p:nvPicPr>
          <p:cNvPr id="56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39" y="6525344"/>
            <a:ext cx="3131840" cy="319448"/>
          </a:xfrm>
          <a:prstGeom prst="rect">
            <a:avLst/>
          </a:prstGeom>
          <a:noFill/>
        </p:spPr>
      </p:pic>
      <p:pic>
        <p:nvPicPr>
          <p:cNvPr id="57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3" y="6525344"/>
            <a:ext cx="2915816" cy="332656"/>
          </a:xfrm>
          <a:prstGeom prst="rect">
            <a:avLst/>
          </a:prstGeom>
          <a:noFill/>
        </p:spPr>
      </p:pic>
      <p:pic>
        <p:nvPicPr>
          <p:cNvPr id="58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01962" y="1683238"/>
            <a:ext cx="3168352" cy="323172"/>
          </a:xfrm>
          <a:prstGeom prst="rect">
            <a:avLst/>
          </a:prstGeom>
          <a:noFill/>
        </p:spPr>
      </p:pic>
      <p:pic>
        <p:nvPicPr>
          <p:cNvPr id="59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18356" y="4835196"/>
            <a:ext cx="3131840" cy="319448"/>
          </a:xfrm>
          <a:prstGeom prst="rect">
            <a:avLst/>
          </a:prstGeom>
          <a:noFill/>
        </p:spPr>
      </p:pic>
      <p:pic>
        <p:nvPicPr>
          <p:cNvPr id="60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22590" y="1683238"/>
            <a:ext cx="3168352" cy="323172"/>
          </a:xfrm>
          <a:prstGeom prst="rect">
            <a:avLst/>
          </a:prstGeom>
          <a:noFill/>
        </p:spPr>
      </p:pic>
      <p:pic>
        <p:nvPicPr>
          <p:cNvPr id="61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06196" y="4835196"/>
            <a:ext cx="3131840" cy="319448"/>
          </a:xfrm>
          <a:prstGeom prst="rect">
            <a:avLst/>
          </a:prstGeom>
          <a:noFill/>
        </p:spPr>
      </p:pic>
      <p:pic>
        <p:nvPicPr>
          <p:cNvPr id="6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887921"/>
            <a:ext cx="72008" cy="1847850"/>
          </a:xfrm>
          <a:prstGeom prst="rect">
            <a:avLst/>
          </a:prstGeom>
          <a:noFill/>
        </p:spPr>
      </p:pic>
      <p:pic>
        <p:nvPicPr>
          <p:cNvPr id="6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887921"/>
            <a:ext cx="72008" cy="1847850"/>
          </a:xfrm>
          <a:prstGeom prst="rect">
            <a:avLst/>
          </a:prstGeom>
          <a:noFill/>
        </p:spPr>
      </p:pic>
      <p:pic>
        <p:nvPicPr>
          <p:cNvPr id="6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-887921"/>
            <a:ext cx="72008" cy="1847850"/>
          </a:xfrm>
          <a:prstGeom prst="rect">
            <a:avLst/>
          </a:prstGeom>
          <a:noFill/>
        </p:spPr>
      </p:pic>
      <p:pic>
        <p:nvPicPr>
          <p:cNvPr id="6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887921"/>
            <a:ext cx="72008" cy="1847850"/>
          </a:xfrm>
          <a:prstGeom prst="rect">
            <a:avLst/>
          </a:prstGeom>
          <a:noFill/>
        </p:spPr>
      </p:pic>
      <p:pic>
        <p:nvPicPr>
          <p:cNvPr id="6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887921"/>
            <a:ext cx="72008" cy="1847850"/>
          </a:xfrm>
          <a:prstGeom prst="rect">
            <a:avLst/>
          </a:prstGeom>
          <a:noFill/>
        </p:spPr>
      </p:pic>
      <p:pic>
        <p:nvPicPr>
          <p:cNvPr id="6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5898071"/>
            <a:ext cx="72008" cy="1847850"/>
          </a:xfrm>
          <a:prstGeom prst="rect">
            <a:avLst/>
          </a:prstGeom>
          <a:noFill/>
        </p:spPr>
      </p:pic>
      <p:pic>
        <p:nvPicPr>
          <p:cNvPr id="6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898071"/>
            <a:ext cx="72008" cy="1847850"/>
          </a:xfrm>
          <a:prstGeom prst="rect">
            <a:avLst/>
          </a:prstGeom>
          <a:noFill/>
        </p:spPr>
      </p:pic>
      <p:pic>
        <p:nvPicPr>
          <p:cNvPr id="6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898071"/>
            <a:ext cx="72008" cy="1847850"/>
          </a:xfrm>
          <a:prstGeom prst="rect">
            <a:avLst/>
          </a:prstGeom>
          <a:noFill/>
        </p:spPr>
      </p:pic>
      <p:pic>
        <p:nvPicPr>
          <p:cNvPr id="7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5898071"/>
            <a:ext cx="72008" cy="1847850"/>
          </a:xfrm>
          <a:prstGeom prst="rect">
            <a:avLst/>
          </a:prstGeom>
          <a:noFill/>
        </p:spPr>
      </p:pic>
      <p:pic>
        <p:nvPicPr>
          <p:cNvPr id="7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898071"/>
            <a:ext cx="72008" cy="1847850"/>
          </a:xfrm>
          <a:prstGeom prst="rect">
            <a:avLst/>
          </a:prstGeom>
          <a:noFill/>
        </p:spPr>
      </p:pic>
      <p:pic>
        <p:nvPicPr>
          <p:cNvPr id="7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898071"/>
            <a:ext cx="72008" cy="1847850"/>
          </a:xfrm>
          <a:prstGeom prst="rect">
            <a:avLst/>
          </a:prstGeom>
          <a:noFill/>
        </p:spPr>
      </p:pic>
      <p:pic>
        <p:nvPicPr>
          <p:cNvPr id="7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5637423"/>
            <a:ext cx="72008" cy="1847850"/>
          </a:xfrm>
          <a:prstGeom prst="rect">
            <a:avLst/>
          </a:prstGeom>
          <a:noFill/>
        </p:spPr>
      </p:pic>
      <p:pic>
        <p:nvPicPr>
          <p:cNvPr id="7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637423"/>
            <a:ext cx="72008" cy="1847850"/>
          </a:xfrm>
          <a:prstGeom prst="rect">
            <a:avLst/>
          </a:prstGeom>
          <a:noFill/>
        </p:spPr>
      </p:pic>
      <p:pic>
        <p:nvPicPr>
          <p:cNvPr id="7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637423"/>
            <a:ext cx="72008" cy="1847850"/>
          </a:xfrm>
          <a:prstGeom prst="rect">
            <a:avLst/>
          </a:prstGeom>
          <a:noFill/>
        </p:spPr>
      </p:pic>
      <p:pic>
        <p:nvPicPr>
          <p:cNvPr id="7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5637423"/>
            <a:ext cx="72008" cy="1847850"/>
          </a:xfrm>
          <a:prstGeom prst="rect">
            <a:avLst/>
          </a:prstGeom>
          <a:noFill/>
        </p:spPr>
      </p:pic>
      <p:pic>
        <p:nvPicPr>
          <p:cNvPr id="7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637423"/>
            <a:ext cx="72008" cy="1847850"/>
          </a:xfrm>
          <a:prstGeom prst="rect">
            <a:avLst/>
          </a:prstGeom>
          <a:noFill/>
        </p:spPr>
      </p:pic>
      <p:pic>
        <p:nvPicPr>
          <p:cNvPr id="7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637423"/>
            <a:ext cx="72008" cy="1847850"/>
          </a:xfrm>
          <a:prstGeom prst="rect">
            <a:avLst/>
          </a:prstGeom>
          <a:noFill/>
        </p:spPr>
      </p:pic>
      <p:pic>
        <p:nvPicPr>
          <p:cNvPr id="7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-627273"/>
            <a:ext cx="72008" cy="1847850"/>
          </a:xfrm>
          <a:prstGeom prst="rect">
            <a:avLst/>
          </a:prstGeom>
          <a:noFill/>
        </p:spPr>
      </p:pic>
      <p:pic>
        <p:nvPicPr>
          <p:cNvPr id="8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627273"/>
            <a:ext cx="72008" cy="1847850"/>
          </a:xfrm>
          <a:prstGeom prst="rect">
            <a:avLst/>
          </a:prstGeom>
          <a:noFill/>
        </p:spPr>
      </p:pic>
      <p:pic>
        <p:nvPicPr>
          <p:cNvPr id="8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627273"/>
            <a:ext cx="72008" cy="1847850"/>
          </a:xfrm>
          <a:prstGeom prst="rect">
            <a:avLst/>
          </a:prstGeom>
          <a:noFill/>
        </p:spPr>
      </p:pic>
      <p:pic>
        <p:nvPicPr>
          <p:cNvPr id="8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-627273"/>
            <a:ext cx="72008" cy="1847850"/>
          </a:xfrm>
          <a:prstGeom prst="rect">
            <a:avLst/>
          </a:prstGeom>
          <a:noFill/>
        </p:spPr>
      </p:pic>
      <p:pic>
        <p:nvPicPr>
          <p:cNvPr id="8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627273"/>
            <a:ext cx="72008" cy="1847850"/>
          </a:xfrm>
          <a:prstGeom prst="rect">
            <a:avLst/>
          </a:prstGeom>
          <a:noFill/>
        </p:spPr>
      </p:pic>
      <p:pic>
        <p:nvPicPr>
          <p:cNvPr id="8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627273"/>
            <a:ext cx="72008" cy="1847850"/>
          </a:xfrm>
          <a:prstGeom prst="rect">
            <a:avLst/>
          </a:prstGeom>
          <a:noFill/>
        </p:spPr>
      </p:pic>
      <p:pic>
        <p:nvPicPr>
          <p:cNvPr id="8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0"/>
            <a:ext cx="72008" cy="1847850"/>
          </a:xfrm>
          <a:prstGeom prst="rect">
            <a:avLst/>
          </a:prstGeom>
          <a:noFill/>
        </p:spPr>
      </p:pic>
      <p:pic>
        <p:nvPicPr>
          <p:cNvPr id="8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628800"/>
            <a:ext cx="72008" cy="1847850"/>
          </a:xfrm>
          <a:prstGeom prst="rect">
            <a:avLst/>
          </a:prstGeom>
          <a:noFill/>
        </p:spPr>
      </p:pic>
      <p:pic>
        <p:nvPicPr>
          <p:cNvPr id="8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381350"/>
            <a:ext cx="72008" cy="1847850"/>
          </a:xfrm>
          <a:prstGeom prst="rect">
            <a:avLst/>
          </a:prstGeom>
          <a:noFill/>
        </p:spPr>
      </p:pic>
      <p:pic>
        <p:nvPicPr>
          <p:cNvPr id="8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5010150"/>
            <a:ext cx="72008" cy="1847850"/>
          </a:xfrm>
          <a:prstGeom prst="rect">
            <a:avLst/>
          </a:prstGeom>
          <a:noFill/>
        </p:spPr>
      </p:pic>
      <p:pic>
        <p:nvPicPr>
          <p:cNvPr id="8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0"/>
            <a:ext cx="72008" cy="1847850"/>
          </a:xfrm>
          <a:prstGeom prst="rect">
            <a:avLst/>
          </a:prstGeom>
          <a:noFill/>
        </p:spPr>
      </p:pic>
      <p:pic>
        <p:nvPicPr>
          <p:cNvPr id="9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1628800"/>
            <a:ext cx="72008" cy="1847850"/>
          </a:xfrm>
          <a:prstGeom prst="rect">
            <a:avLst/>
          </a:prstGeom>
          <a:noFill/>
        </p:spPr>
      </p:pic>
      <p:pic>
        <p:nvPicPr>
          <p:cNvPr id="9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3381350"/>
            <a:ext cx="72008" cy="1847850"/>
          </a:xfrm>
          <a:prstGeom prst="rect">
            <a:avLst/>
          </a:prstGeom>
          <a:noFill/>
        </p:spPr>
      </p:pic>
      <p:pic>
        <p:nvPicPr>
          <p:cNvPr id="9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5010150"/>
            <a:ext cx="72008" cy="1847850"/>
          </a:xfrm>
          <a:prstGeom prst="rect">
            <a:avLst/>
          </a:prstGeom>
          <a:noFill/>
        </p:spPr>
      </p:pic>
      <p:pic>
        <p:nvPicPr>
          <p:cNvPr id="9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260648"/>
            <a:ext cx="72008" cy="1847850"/>
          </a:xfrm>
          <a:prstGeom prst="rect">
            <a:avLst/>
          </a:prstGeom>
          <a:noFill/>
        </p:spPr>
      </p:pic>
      <p:pic>
        <p:nvPicPr>
          <p:cNvPr id="9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1820466"/>
            <a:ext cx="72008" cy="1847850"/>
          </a:xfrm>
          <a:prstGeom prst="rect">
            <a:avLst/>
          </a:prstGeom>
          <a:noFill/>
        </p:spPr>
      </p:pic>
      <p:pic>
        <p:nvPicPr>
          <p:cNvPr id="9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3573016"/>
            <a:ext cx="72008" cy="1847850"/>
          </a:xfrm>
          <a:prstGeom prst="rect">
            <a:avLst/>
          </a:prstGeom>
          <a:noFill/>
        </p:spPr>
      </p:pic>
      <p:pic>
        <p:nvPicPr>
          <p:cNvPr id="9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4725144"/>
            <a:ext cx="72008" cy="1847850"/>
          </a:xfrm>
          <a:prstGeom prst="rect">
            <a:avLst/>
          </a:prstGeom>
          <a:noFill/>
        </p:spPr>
      </p:pic>
      <p:pic>
        <p:nvPicPr>
          <p:cNvPr id="9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285006"/>
            <a:ext cx="72008" cy="1847850"/>
          </a:xfrm>
          <a:prstGeom prst="rect">
            <a:avLst/>
          </a:prstGeom>
          <a:noFill/>
        </p:spPr>
      </p:pic>
      <p:pic>
        <p:nvPicPr>
          <p:cNvPr id="9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1844824"/>
            <a:ext cx="72008" cy="1847850"/>
          </a:xfrm>
          <a:prstGeom prst="rect">
            <a:avLst/>
          </a:prstGeom>
          <a:noFill/>
        </p:spPr>
      </p:pic>
      <p:pic>
        <p:nvPicPr>
          <p:cNvPr id="9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3597374"/>
            <a:ext cx="72008" cy="1847850"/>
          </a:xfrm>
          <a:prstGeom prst="rect">
            <a:avLst/>
          </a:prstGeom>
          <a:noFill/>
        </p:spPr>
      </p:pic>
      <p:pic>
        <p:nvPicPr>
          <p:cNvPr id="10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4749502"/>
            <a:ext cx="72008" cy="1847850"/>
          </a:xfrm>
          <a:prstGeom prst="rect">
            <a:avLst/>
          </a:prstGeom>
          <a:noFill/>
        </p:spPr>
      </p:pic>
      <p:pic>
        <p:nvPicPr>
          <p:cNvPr id="101" name="100 Imagen" descr="1 Escudo de armas de Marrueco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87624" y="332656"/>
            <a:ext cx="6912768" cy="5715000"/>
          </a:xfrm>
          <a:prstGeom prst="rect">
            <a:avLst/>
          </a:prstGeom>
        </p:spPr>
      </p:pic>
      <p:pic>
        <p:nvPicPr>
          <p:cNvPr id="53250" name="Picture 2" descr="http://es.bloggif.com/tmp/e0a813d26915a5d0f5b6be7e2798bd06/text.gif?1494337364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6093296"/>
            <a:ext cx="5715000" cy="3238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1" y="0"/>
            <a:ext cx="3131840" cy="319448"/>
          </a:xfrm>
          <a:prstGeom prst="rect">
            <a:avLst/>
          </a:prstGeom>
          <a:noFill/>
        </p:spPr>
      </p:pic>
      <p:pic>
        <p:nvPicPr>
          <p:cNvPr id="1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-887921"/>
            <a:ext cx="72008" cy="1847850"/>
          </a:xfrm>
          <a:prstGeom prst="rect">
            <a:avLst/>
          </a:prstGeom>
          <a:noFill/>
        </p:spPr>
      </p:pic>
      <p:pic>
        <p:nvPicPr>
          <p:cNvPr id="3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88640"/>
            <a:ext cx="72008" cy="1847850"/>
          </a:xfrm>
          <a:prstGeom prst="rect">
            <a:avLst/>
          </a:prstGeom>
          <a:noFill/>
        </p:spPr>
      </p:pic>
      <p:pic>
        <p:nvPicPr>
          <p:cNvPr id="53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40" y="0"/>
            <a:ext cx="3131840" cy="319448"/>
          </a:xfrm>
          <a:prstGeom prst="rect">
            <a:avLst/>
          </a:prstGeom>
          <a:noFill/>
        </p:spPr>
      </p:pic>
      <p:pic>
        <p:nvPicPr>
          <p:cNvPr id="5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4" y="0"/>
            <a:ext cx="2915816" cy="332656"/>
          </a:xfrm>
          <a:prstGeom prst="rect">
            <a:avLst/>
          </a:prstGeom>
          <a:noFill/>
        </p:spPr>
      </p:pic>
      <p:pic>
        <p:nvPicPr>
          <p:cNvPr id="55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6525344"/>
            <a:ext cx="3131840" cy="319448"/>
          </a:xfrm>
          <a:prstGeom prst="rect">
            <a:avLst/>
          </a:prstGeom>
          <a:noFill/>
        </p:spPr>
      </p:pic>
      <p:pic>
        <p:nvPicPr>
          <p:cNvPr id="56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39" y="6525344"/>
            <a:ext cx="3131840" cy="319448"/>
          </a:xfrm>
          <a:prstGeom prst="rect">
            <a:avLst/>
          </a:prstGeom>
          <a:noFill/>
        </p:spPr>
      </p:pic>
      <p:pic>
        <p:nvPicPr>
          <p:cNvPr id="57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3" y="6525344"/>
            <a:ext cx="2915816" cy="332656"/>
          </a:xfrm>
          <a:prstGeom prst="rect">
            <a:avLst/>
          </a:prstGeom>
          <a:noFill/>
        </p:spPr>
      </p:pic>
      <p:pic>
        <p:nvPicPr>
          <p:cNvPr id="58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01962" y="1683238"/>
            <a:ext cx="3168352" cy="323172"/>
          </a:xfrm>
          <a:prstGeom prst="rect">
            <a:avLst/>
          </a:prstGeom>
          <a:noFill/>
        </p:spPr>
      </p:pic>
      <p:pic>
        <p:nvPicPr>
          <p:cNvPr id="59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18356" y="4835196"/>
            <a:ext cx="3131840" cy="319448"/>
          </a:xfrm>
          <a:prstGeom prst="rect">
            <a:avLst/>
          </a:prstGeom>
          <a:noFill/>
        </p:spPr>
      </p:pic>
      <p:pic>
        <p:nvPicPr>
          <p:cNvPr id="60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22590" y="1683238"/>
            <a:ext cx="3168352" cy="323172"/>
          </a:xfrm>
          <a:prstGeom prst="rect">
            <a:avLst/>
          </a:prstGeom>
          <a:noFill/>
        </p:spPr>
      </p:pic>
      <p:pic>
        <p:nvPicPr>
          <p:cNvPr id="61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06196" y="4835196"/>
            <a:ext cx="3131840" cy="319448"/>
          </a:xfrm>
          <a:prstGeom prst="rect">
            <a:avLst/>
          </a:prstGeom>
          <a:noFill/>
        </p:spPr>
      </p:pic>
      <p:pic>
        <p:nvPicPr>
          <p:cNvPr id="6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887921"/>
            <a:ext cx="72008" cy="1847850"/>
          </a:xfrm>
          <a:prstGeom prst="rect">
            <a:avLst/>
          </a:prstGeom>
          <a:noFill/>
        </p:spPr>
      </p:pic>
      <p:pic>
        <p:nvPicPr>
          <p:cNvPr id="6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887921"/>
            <a:ext cx="72008" cy="1847850"/>
          </a:xfrm>
          <a:prstGeom prst="rect">
            <a:avLst/>
          </a:prstGeom>
          <a:noFill/>
        </p:spPr>
      </p:pic>
      <p:pic>
        <p:nvPicPr>
          <p:cNvPr id="6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-887921"/>
            <a:ext cx="72008" cy="1847850"/>
          </a:xfrm>
          <a:prstGeom prst="rect">
            <a:avLst/>
          </a:prstGeom>
          <a:noFill/>
        </p:spPr>
      </p:pic>
      <p:pic>
        <p:nvPicPr>
          <p:cNvPr id="6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887921"/>
            <a:ext cx="72008" cy="1847850"/>
          </a:xfrm>
          <a:prstGeom prst="rect">
            <a:avLst/>
          </a:prstGeom>
          <a:noFill/>
        </p:spPr>
      </p:pic>
      <p:pic>
        <p:nvPicPr>
          <p:cNvPr id="6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887921"/>
            <a:ext cx="72008" cy="1847850"/>
          </a:xfrm>
          <a:prstGeom prst="rect">
            <a:avLst/>
          </a:prstGeom>
          <a:noFill/>
        </p:spPr>
      </p:pic>
      <p:pic>
        <p:nvPicPr>
          <p:cNvPr id="6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5898071"/>
            <a:ext cx="72008" cy="1847850"/>
          </a:xfrm>
          <a:prstGeom prst="rect">
            <a:avLst/>
          </a:prstGeom>
          <a:noFill/>
        </p:spPr>
      </p:pic>
      <p:pic>
        <p:nvPicPr>
          <p:cNvPr id="6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898071"/>
            <a:ext cx="72008" cy="1847850"/>
          </a:xfrm>
          <a:prstGeom prst="rect">
            <a:avLst/>
          </a:prstGeom>
          <a:noFill/>
        </p:spPr>
      </p:pic>
      <p:pic>
        <p:nvPicPr>
          <p:cNvPr id="6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898071"/>
            <a:ext cx="72008" cy="1847850"/>
          </a:xfrm>
          <a:prstGeom prst="rect">
            <a:avLst/>
          </a:prstGeom>
          <a:noFill/>
        </p:spPr>
      </p:pic>
      <p:pic>
        <p:nvPicPr>
          <p:cNvPr id="7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5898071"/>
            <a:ext cx="72008" cy="1847850"/>
          </a:xfrm>
          <a:prstGeom prst="rect">
            <a:avLst/>
          </a:prstGeom>
          <a:noFill/>
        </p:spPr>
      </p:pic>
      <p:pic>
        <p:nvPicPr>
          <p:cNvPr id="7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898071"/>
            <a:ext cx="72008" cy="1847850"/>
          </a:xfrm>
          <a:prstGeom prst="rect">
            <a:avLst/>
          </a:prstGeom>
          <a:noFill/>
        </p:spPr>
      </p:pic>
      <p:pic>
        <p:nvPicPr>
          <p:cNvPr id="7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898071"/>
            <a:ext cx="72008" cy="1847850"/>
          </a:xfrm>
          <a:prstGeom prst="rect">
            <a:avLst/>
          </a:prstGeom>
          <a:noFill/>
        </p:spPr>
      </p:pic>
      <p:pic>
        <p:nvPicPr>
          <p:cNvPr id="7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5637423"/>
            <a:ext cx="72008" cy="1847850"/>
          </a:xfrm>
          <a:prstGeom prst="rect">
            <a:avLst/>
          </a:prstGeom>
          <a:noFill/>
        </p:spPr>
      </p:pic>
      <p:pic>
        <p:nvPicPr>
          <p:cNvPr id="7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637423"/>
            <a:ext cx="72008" cy="1847850"/>
          </a:xfrm>
          <a:prstGeom prst="rect">
            <a:avLst/>
          </a:prstGeom>
          <a:noFill/>
        </p:spPr>
      </p:pic>
      <p:pic>
        <p:nvPicPr>
          <p:cNvPr id="7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637423"/>
            <a:ext cx="72008" cy="1847850"/>
          </a:xfrm>
          <a:prstGeom prst="rect">
            <a:avLst/>
          </a:prstGeom>
          <a:noFill/>
        </p:spPr>
      </p:pic>
      <p:pic>
        <p:nvPicPr>
          <p:cNvPr id="7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5637423"/>
            <a:ext cx="72008" cy="1847850"/>
          </a:xfrm>
          <a:prstGeom prst="rect">
            <a:avLst/>
          </a:prstGeom>
          <a:noFill/>
        </p:spPr>
      </p:pic>
      <p:pic>
        <p:nvPicPr>
          <p:cNvPr id="7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637423"/>
            <a:ext cx="72008" cy="1847850"/>
          </a:xfrm>
          <a:prstGeom prst="rect">
            <a:avLst/>
          </a:prstGeom>
          <a:noFill/>
        </p:spPr>
      </p:pic>
      <p:pic>
        <p:nvPicPr>
          <p:cNvPr id="7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637423"/>
            <a:ext cx="72008" cy="1847850"/>
          </a:xfrm>
          <a:prstGeom prst="rect">
            <a:avLst/>
          </a:prstGeom>
          <a:noFill/>
        </p:spPr>
      </p:pic>
      <p:pic>
        <p:nvPicPr>
          <p:cNvPr id="7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-627273"/>
            <a:ext cx="72008" cy="1847850"/>
          </a:xfrm>
          <a:prstGeom prst="rect">
            <a:avLst/>
          </a:prstGeom>
          <a:noFill/>
        </p:spPr>
      </p:pic>
      <p:pic>
        <p:nvPicPr>
          <p:cNvPr id="8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627273"/>
            <a:ext cx="72008" cy="1847850"/>
          </a:xfrm>
          <a:prstGeom prst="rect">
            <a:avLst/>
          </a:prstGeom>
          <a:noFill/>
        </p:spPr>
      </p:pic>
      <p:pic>
        <p:nvPicPr>
          <p:cNvPr id="8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627273"/>
            <a:ext cx="72008" cy="1847850"/>
          </a:xfrm>
          <a:prstGeom prst="rect">
            <a:avLst/>
          </a:prstGeom>
          <a:noFill/>
        </p:spPr>
      </p:pic>
      <p:pic>
        <p:nvPicPr>
          <p:cNvPr id="8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-627273"/>
            <a:ext cx="72008" cy="1847850"/>
          </a:xfrm>
          <a:prstGeom prst="rect">
            <a:avLst/>
          </a:prstGeom>
          <a:noFill/>
        </p:spPr>
      </p:pic>
      <p:pic>
        <p:nvPicPr>
          <p:cNvPr id="8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627273"/>
            <a:ext cx="72008" cy="1847850"/>
          </a:xfrm>
          <a:prstGeom prst="rect">
            <a:avLst/>
          </a:prstGeom>
          <a:noFill/>
        </p:spPr>
      </p:pic>
      <p:pic>
        <p:nvPicPr>
          <p:cNvPr id="8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627273"/>
            <a:ext cx="72008" cy="1847850"/>
          </a:xfrm>
          <a:prstGeom prst="rect">
            <a:avLst/>
          </a:prstGeom>
          <a:noFill/>
        </p:spPr>
      </p:pic>
      <p:pic>
        <p:nvPicPr>
          <p:cNvPr id="8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0"/>
            <a:ext cx="72008" cy="1847850"/>
          </a:xfrm>
          <a:prstGeom prst="rect">
            <a:avLst/>
          </a:prstGeom>
          <a:noFill/>
        </p:spPr>
      </p:pic>
      <p:pic>
        <p:nvPicPr>
          <p:cNvPr id="8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628800"/>
            <a:ext cx="72008" cy="1847850"/>
          </a:xfrm>
          <a:prstGeom prst="rect">
            <a:avLst/>
          </a:prstGeom>
          <a:noFill/>
        </p:spPr>
      </p:pic>
      <p:pic>
        <p:nvPicPr>
          <p:cNvPr id="8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381350"/>
            <a:ext cx="72008" cy="1847850"/>
          </a:xfrm>
          <a:prstGeom prst="rect">
            <a:avLst/>
          </a:prstGeom>
          <a:noFill/>
        </p:spPr>
      </p:pic>
      <p:pic>
        <p:nvPicPr>
          <p:cNvPr id="8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5010150"/>
            <a:ext cx="72008" cy="1847850"/>
          </a:xfrm>
          <a:prstGeom prst="rect">
            <a:avLst/>
          </a:prstGeom>
          <a:noFill/>
        </p:spPr>
      </p:pic>
      <p:pic>
        <p:nvPicPr>
          <p:cNvPr id="8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0"/>
            <a:ext cx="72008" cy="1847850"/>
          </a:xfrm>
          <a:prstGeom prst="rect">
            <a:avLst/>
          </a:prstGeom>
          <a:noFill/>
        </p:spPr>
      </p:pic>
      <p:pic>
        <p:nvPicPr>
          <p:cNvPr id="9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1628800"/>
            <a:ext cx="72008" cy="1847850"/>
          </a:xfrm>
          <a:prstGeom prst="rect">
            <a:avLst/>
          </a:prstGeom>
          <a:noFill/>
        </p:spPr>
      </p:pic>
      <p:pic>
        <p:nvPicPr>
          <p:cNvPr id="9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3381350"/>
            <a:ext cx="72008" cy="1847850"/>
          </a:xfrm>
          <a:prstGeom prst="rect">
            <a:avLst/>
          </a:prstGeom>
          <a:noFill/>
        </p:spPr>
      </p:pic>
      <p:pic>
        <p:nvPicPr>
          <p:cNvPr id="9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5010150"/>
            <a:ext cx="72008" cy="1847850"/>
          </a:xfrm>
          <a:prstGeom prst="rect">
            <a:avLst/>
          </a:prstGeom>
          <a:noFill/>
        </p:spPr>
      </p:pic>
      <p:pic>
        <p:nvPicPr>
          <p:cNvPr id="9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260648"/>
            <a:ext cx="72008" cy="1847850"/>
          </a:xfrm>
          <a:prstGeom prst="rect">
            <a:avLst/>
          </a:prstGeom>
          <a:noFill/>
        </p:spPr>
      </p:pic>
      <p:pic>
        <p:nvPicPr>
          <p:cNvPr id="9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1820466"/>
            <a:ext cx="72008" cy="1847850"/>
          </a:xfrm>
          <a:prstGeom prst="rect">
            <a:avLst/>
          </a:prstGeom>
          <a:noFill/>
        </p:spPr>
      </p:pic>
      <p:pic>
        <p:nvPicPr>
          <p:cNvPr id="9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3573016"/>
            <a:ext cx="72008" cy="1847850"/>
          </a:xfrm>
          <a:prstGeom prst="rect">
            <a:avLst/>
          </a:prstGeom>
          <a:noFill/>
        </p:spPr>
      </p:pic>
      <p:pic>
        <p:nvPicPr>
          <p:cNvPr id="9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4725144"/>
            <a:ext cx="72008" cy="1847850"/>
          </a:xfrm>
          <a:prstGeom prst="rect">
            <a:avLst/>
          </a:prstGeom>
          <a:noFill/>
        </p:spPr>
      </p:pic>
      <p:pic>
        <p:nvPicPr>
          <p:cNvPr id="9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285006"/>
            <a:ext cx="72008" cy="1847850"/>
          </a:xfrm>
          <a:prstGeom prst="rect">
            <a:avLst/>
          </a:prstGeom>
          <a:noFill/>
        </p:spPr>
      </p:pic>
      <p:pic>
        <p:nvPicPr>
          <p:cNvPr id="9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1844824"/>
            <a:ext cx="72008" cy="1847850"/>
          </a:xfrm>
          <a:prstGeom prst="rect">
            <a:avLst/>
          </a:prstGeom>
          <a:noFill/>
        </p:spPr>
      </p:pic>
      <p:pic>
        <p:nvPicPr>
          <p:cNvPr id="9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3597374"/>
            <a:ext cx="72008" cy="1847850"/>
          </a:xfrm>
          <a:prstGeom prst="rect">
            <a:avLst/>
          </a:prstGeom>
          <a:noFill/>
        </p:spPr>
      </p:pic>
      <p:pic>
        <p:nvPicPr>
          <p:cNvPr id="10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4749502"/>
            <a:ext cx="72008" cy="1847850"/>
          </a:xfrm>
          <a:prstGeom prst="rect">
            <a:avLst/>
          </a:prstGeom>
          <a:noFill/>
        </p:spPr>
      </p:pic>
      <p:pic>
        <p:nvPicPr>
          <p:cNvPr id="101" name="100 Imagen" descr="Mohamed VI bin Al Hassan y su esposa, Lalla Salma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52226" name="Picture 2" descr="http://es.bloggif.com/tmp/e0a813d26915a5d0f5b6be7e2798bd06/text.gif?1494337484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11760" y="476672"/>
            <a:ext cx="4838700" cy="8191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1" y="0"/>
            <a:ext cx="3131840" cy="319448"/>
          </a:xfrm>
          <a:prstGeom prst="rect">
            <a:avLst/>
          </a:prstGeom>
          <a:noFill/>
        </p:spPr>
      </p:pic>
      <p:pic>
        <p:nvPicPr>
          <p:cNvPr id="1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-887921"/>
            <a:ext cx="72008" cy="1847850"/>
          </a:xfrm>
          <a:prstGeom prst="rect">
            <a:avLst/>
          </a:prstGeom>
          <a:noFill/>
        </p:spPr>
      </p:pic>
      <p:pic>
        <p:nvPicPr>
          <p:cNvPr id="3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88640"/>
            <a:ext cx="72008" cy="1847850"/>
          </a:xfrm>
          <a:prstGeom prst="rect">
            <a:avLst/>
          </a:prstGeom>
          <a:noFill/>
        </p:spPr>
      </p:pic>
      <p:pic>
        <p:nvPicPr>
          <p:cNvPr id="53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40" y="0"/>
            <a:ext cx="3131840" cy="319448"/>
          </a:xfrm>
          <a:prstGeom prst="rect">
            <a:avLst/>
          </a:prstGeom>
          <a:noFill/>
        </p:spPr>
      </p:pic>
      <p:pic>
        <p:nvPicPr>
          <p:cNvPr id="5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4" y="0"/>
            <a:ext cx="2915816" cy="332656"/>
          </a:xfrm>
          <a:prstGeom prst="rect">
            <a:avLst/>
          </a:prstGeom>
          <a:noFill/>
        </p:spPr>
      </p:pic>
      <p:pic>
        <p:nvPicPr>
          <p:cNvPr id="55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6525344"/>
            <a:ext cx="3131840" cy="319448"/>
          </a:xfrm>
          <a:prstGeom prst="rect">
            <a:avLst/>
          </a:prstGeom>
          <a:noFill/>
        </p:spPr>
      </p:pic>
      <p:pic>
        <p:nvPicPr>
          <p:cNvPr id="56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39" y="6525344"/>
            <a:ext cx="3131840" cy="319448"/>
          </a:xfrm>
          <a:prstGeom prst="rect">
            <a:avLst/>
          </a:prstGeom>
          <a:noFill/>
        </p:spPr>
      </p:pic>
      <p:pic>
        <p:nvPicPr>
          <p:cNvPr id="57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3" y="6525344"/>
            <a:ext cx="2915816" cy="332656"/>
          </a:xfrm>
          <a:prstGeom prst="rect">
            <a:avLst/>
          </a:prstGeom>
          <a:noFill/>
        </p:spPr>
      </p:pic>
      <p:pic>
        <p:nvPicPr>
          <p:cNvPr id="58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01962" y="1683238"/>
            <a:ext cx="3168352" cy="323172"/>
          </a:xfrm>
          <a:prstGeom prst="rect">
            <a:avLst/>
          </a:prstGeom>
          <a:noFill/>
        </p:spPr>
      </p:pic>
      <p:pic>
        <p:nvPicPr>
          <p:cNvPr id="59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18356" y="4835196"/>
            <a:ext cx="3131840" cy="319448"/>
          </a:xfrm>
          <a:prstGeom prst="rect">
            <a:avLst/>
          </a:prstGeom>
          <a:noFill/>
        </p:spPr>
      </p:pic>
      <p:pic>
        <p:nvPicPr>
          <p:cNvPr id="60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22590" y="1683238"/>
            <a:ext cx="3168352" cy="323172"/>
          </a:xfrm>
          <a:prstGeom prst="rect">
            <a:avLst/>
          </a:prstGeom>
          <a:noFill/>
        </p:spPr>
      </p:pic>
      <p:pic>
        <p:nvPicPr>
          <p:cNvPr id="61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06196" y="4835196"/>
            <a:ext cx="3131840" cy="319448"/>
          </a:xfrm>
          <a:prstGeom prst="rect">
            <a:avLst/>
          </a:prstGeom>
          <a:noFill/>
        </p:spPr>
      </p:pic>
      <p:pic>
        <p:nvPicPr>
          <p:cNvPr id="6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887921"/>
            <a:ext cx="72008" cy="1847850"/>
          </a:xfrm>
          <a:prstGeom prst="rect">
            <a:avLst/>
          </a:prstGeom>
          <a:noFill/>
        </p:spPr>
      </p:pic>
      <p:pic>
        <p:nvPicPr>
          <p:cNvPr id="6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887921"/>
            <a:ext cx="72008" cy="1847850"/>
          </a:xfrm>
          <a:prstGeom prst="rect">
            <a:avLst/>
          </a:prstGeom>
          <a:noFill/>
        </p:spPr>
      </p:pic>
      <p:pic>
        <p:nvPicPr>
          <p:cNvPr id="6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-887921"/>
            <a:ext cx="72008" cy="1847850"/>
          </a:xfrm>
          <a:prstGeom prst="rect">
            <a:avLst/>
          </a:prstGeom>
          <a:noFill/>
        </p:spPr>
      </p:pic>
      <p:pic>
        <p:nvPicPr>
          <p:cNvPr id="6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887921"/>
            <a:ext cx="72008" cy="1847850"/>
          </a:xfrm>
          <a:prstGeom prst="rect">
            <a:avLst/>
          </a:prstGeom>
          <a:noFill/>
        </p:spPr>
      </p:pic>
      <p:pic>
        <p:nvPicPr>
          <p:cNvPr id="6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887921"/>
            <a:ext cx="72008" cy="1847850"/>
          </a:xfrm>
          <a:prstGeom prst="rect">
            <a:avLst/>
          </a:prstGeom>
          <a:noFill/>
        </p:spPr>
      </p:pic>
      <p:pic>
        <p:nvPicPr>
          <p:cNvPr id="6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5898071"/>
            <a:ext cx="72008" cy="1847850"/>
          </a:xfrm>
          <a:prstGeom prst="rect">
            <a:avLst/>
          </a:prstGeom>
          <a:noFill/>
        </p:spPr>
      </p:pic>
      <p:pic>
        <p:nvPicPr>
          <p:cNvPr id="6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898071"/>
            <a:ext cx="72008" cy="1847850"/>
          </a:xfrm>
          <a:prstGeom prst="rect">
            <a:avLst/>
          </a:prstGeom>
          <a:noFill/>
        </p:spPr>
      </p:pic>
      <p:pic>
        <p:nvPicPr>
          <p:cNvPr id="6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898071"/>
            <a:ext cx="72008" cy="1847850"/>
          </a:xfrm>
          <a:prstGeom prst="rect">
            <a:avLst/>
          </a:prstGeom>
          <a:noFill/>
        </p:spPr>
      </p:pic>
      <p:pic>
        <p:nvPicPr>
          <p:cNvPr id="7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5898071"/>
            <a:ext cx="72008" cy="1847850"/>
          </a:xfrm>
          <a:prstGeom prst="rect">
            <a:avLst/>
          </a:prstGeom>
          <a:noFill/>
        </p:spPr>
      </p:pic>
      <p:pic>
        <p:nvPicPr>
          <p:cNvPr id="7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898071"/>
            <a:ext cx="72008" cy="1847850"/>
          </a:xfrm>
          <a:prstGeom prst="rect">
            <a:avLst/>
          </a:prstGeom>
          <a:noFill/>
        </p:spPr>
      </p:pic>
      <p:pic>
        <p:nvPicPr>
          <p:cNvPr id="7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898071"/>
            <a:ext cx="72008" cy="1847850"/>
          </a:xfrm>
          <a:prstGeom prst="rect">
            <a:avLst/>
          </a:prstGeom>
          <a:noFill/>
        </p:spPr>
      </p:pic>
      <p:pic>
        <p:nvPicPr>
          <p:cNvPr id="7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5637423"/>
            <a:ext cx="72008" cy="1847850"/>
          </a:xfrm>
          <a:prstGeom prst="rect">
            <a:avLst/>
          </a:prstGeom>
          <a:noFill/>
        </p:spPr>
      </p:pic>
      <p:pic>
        <p:nvPicPr>
          <p:cNvPr id="7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637423"/>
            <a:ext cx="72008" cy="1847850"/>
          </a:xfrm>
          <a:prstGeom prst="rect">
            <a:avLst/>
          </a:prstGeom>
          <a:noFill/>
        </p:spPr>
      </p:pic>
      <p:pic>
        <p:nvPicPr>
          <p:cNvPr id="7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637423"/>
            <a:ext cx="72008" cy="1847850"/>
          </a:xfrm>
          <a:prstGeom prst="rect">
            <a:avLst/>
          </a:prstGeom>
          <a:noFill/>
        </p:spPr>
      </p:pic>
      <p:pic>
        <p:nvPicPr>
          <p:cNvPr id="7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5637423"/>
            <a:ext cx="72008" cy="1847850"/>
          </a:xfrm>
          <a:prstGeom prst="rect">
            <a:avLst/>
          </a:prstGeom>
          <a:noFill/>
        </p:spPr>
      </p:pic>
      <p:pic>
        <p:nvPicPr>
          <p:cNvPr id="7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637423"/>
            <a:ext cx="72008" cy="1847850"/>
          </a:xfrm>
          <a:prstGeom prst="rect">
            <a:avLst/>
          </a:prstGeom>
          <a:noFill/>
        </p:spPr>
      </p:pic>
      <p:pic>
        <p:nvPicPr>
          <p:cNvPr id="7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637423"/>
            <a:ext cx="72008" cy="1847850"/>
          </a:xfrm>
          <a:prstGeom prst="rect">
            <a:avLst/>
          </a:prstGeom>
          <a:noFill/>
        </p:spPr>
      </p:pic>
      <p:pic>
        <p:nvPicPr>
          <p:cNvPr id="7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-627273"/>
            <a:ext cx="72008" cy="1847850"/>
          </a:xfrm>
          <a:prstGeom prst="rect">
            <a:avLst/>
          </a:prstGeom>
          <a:noFill/>
        </p:spPr>
      </p:pic>
      <p:pic>
        <p:nvPicPr>
          <p:cNvPr id="8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627273"/>
            <a:ext cx="72008" cy="1847850"/>
          </a:xfrm>
          <a:prstGeom prst="rect">
            <a:avLst/>
          </a:prstGeom>
          <a:noFill/>
        </p:spPr>
      </p:pic>
      <p:pic>
        <p:nvPicPr>
          <p:cNvPr id="8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627273"/>
            <a:ext cx="72008" cy="1847850"/>
          </a:xfrm>
          <a:prstGeom prst="rect">
            <a:avLst/>
          </a:prstGeom>
          <a:noFill/>
        </p:spPr>
      </p:pic>
      <p:pic>
        <p:nvPicPr>
          <p:cNvPr id="8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-627273"/>
            <a:ext cx="72008" cy="1847850"/>
          </a:xfrm>
          <a:prstGeom prst="rect">
            <a:avLst/>
          </a:prstGeom>
          <a:noFill/>
        </p:spPr>
      </p:pic>
      <p:pic>
        <p:nvPicPr>
          <p:cNvPr id="8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627273"/>
            <a:ext cx="72008" cy="1847850"/>
          </a:xfrm>
          <a:prstGeom prst="rect">
            <a:avLst/>
          </a:prstGeom>
          <a:noFill/>
        </p:spPr>
      </p:pic>
      <p:pic>
        <p:nvPicPr>
          <p:cNvPr id="8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627273"/>
            <a:ext cx="72008" cy="1847850"/>
          </a:xfrm>
          <a:prstGeom prst="rect">
            <a:avLst/>
          </a:prstGeom>
          <a:noFill/>
        </p:spPr>
      </p:pic>
      <p:pic>
        <p:nvPicPr>
          <p:cNvPr id="8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0"/>
            <a:ext cx="72008" cy="1847850"/>
          </a:xfrm>
          <a:prstGeom prst="rect">
            <a:avLst/>
          </a:prstGeom>
          <a:noFill/>
        </p:spPr>
      </p:pic>
      <p:pic>
        <p:nvPicPr>
          <p:cNvPr id="8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628800"/>
            <a:ext cx="72008" cy="1847850"/>
          </a:xfrm>
          <a:prstGeom prst="rect">
            <a:avLst/>
          </a:prstGeom>
          <a:noFill/>
        </p:spPr>
      </p:pic>
      <p:pic>
        <p:nvPicPr>
          <p:cNvPr id="8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381350"/>
            <a:ext cx="72008" cy="1847850"/>
          </a:xfrm>
          <a:prstGeom prst="rect">
            <a:avLst/>
          </a:prstGeom>
          <a:noFill/>
        </p:spPr>
      </p:pic>
      <p:pic>
        <p:nvPicPr>
          <p:cNvPr id="8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5010150"/>
            <a:ext cx="72008" cy="1847850"/>
          </a:xfrm>
          <a:prstGeom prst="rect">
            <a:avLst/>
          </a:prstGeom>
          <a:noFill/>
        </p:spPr>
      </p:pic>
      <p:pic>
        <p:nvPicPr>
          <p:cNvPr id="8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0"/>
            <a:ext cx="72008" cy="1847850"/>
          </a:xfrm>
          <a:prstGeom prst="rect">
            <a:avLst/>
          </a:prstGeom>
          <a:noFill/>
        </p:spPr>
      </p:pic>
      <p:pic>
        <p:nvPicPr>
          <p:cNvPr id="9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1628800"/>
            <a:ext cx="72008" cy="1847850"/>
          </a:xfrm>
          <a:prstGeom prst="rect">
            <a:avLst/>
          </a:prstGeom>
          <a:noFill/>
        </p:spPr>
      </p:pic>
      <p:pic>
        <p:nvPicPr>
          <p:cNvPr id="9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3381350"/>
            <a:ext cx="72008" cy="1847850"/>
          </a:xfrm>
          <a:prstGeom prst="rect">
            <a:avLst/>
          </a:prstGeom>
          <a:noFill/>
        </p:spPr>
      </p:pic>
      <p:pic>
        <p:nvPicPr>
          <p:cNvPr id="9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5010150"/>
            <a:ext cx="72008" cy="1847850"/>
          </a:xfrm>
          <a:prstGeom prst="rect">
            <a:avLst/>
          </a:prstGeom>
          <a:noFill/>
        </p:spPr>
      </p:pic>
      <p:pic>
        <p:nvPicPr>
          <p:cNvPr id="9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260648"/>
            <a:ext cx="72008" cy="1847850"/>
          </a:xfrm>
          <a:prstGeom prst="rect">
            <a:avLst/>
          </a:prstGeom>
          <a:noFill/>
        </p:spPr>
      </p:pic>
      <p:pic>
        <p:nvPicPr>
          <p:cNvPr id="9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1820466"/>
            <a:ext cx="72008" cy="1847850"/>
          </a:xfrm>
          <a:prstGeom prst="rect">
            <a:avLst/>
          </a:prstGeom>
          <a:noFill/>
        </p:spPr>
      </p:pic>
      <p:pic>
        <p:nvPicPr>
          <p:cNvPr id="9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3573016"/>
            <a:ext cx="72008" cy="1847850"/>
          </a:xfrm>
          <a:prstGeom prst="rect">
            <a:avLst/>
          </a:prstGeom>
          <a:noFill/>
        </p:spPr>
      </p:pic>
      <p:pic>
        <p:nvPicPr>
          <p:cNvPr id="9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4725144"/>
            <a:ext cx="72008" cy="1847850"/>
          </a:xfrm>
          <a:prstGeom prst="rect">
            <a:avLst/>
          </a:prstGeom>
          <a:noFill/>
        </p:spPr>
      </p:pic>
      <p:pic>
        <p:nvPicPr>
          <p:cNvPr id="9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285006"/>
            <a:ext cx="72008" cy="1847850"/>
          </a:xfrm>
          <a:prstGeom prst="rect">
            <a:avLst/>
          </a:prstGeom>
          <a:noFill/>
        </p:spPr>
      </p:pic>
      <p:pic>
        <p:nvPicPr>
          <p:cNvPr id="9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1844824"/>
            <a:ext cx="72008" cy="1847850"/>
          </a:xfrm>
          <a:prstGeom prst="rect">
            <a:avLst/>
          </a:prstGeom>
          <a:noFill/>
        </p:spPr>
      </p:pic>
      <p:pic>
        <p:nvPicPr>
          <p:cNvPr id="9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3597374"/>
            <a:ext cx="72008" cy="1847850"/>
          </a:xfrm>
          <a:prstGeom prst="rect">
            <a:avLst/>
          </a:prstGeom>
          <a:noFill/>
        </p:spPr>
      </p:pic>
      <p:pic>
        <p:nvPicPr>
          <p:cNvPr id="10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4749502"/>
            <a:ext cx="72008" cy="1847850"/>
          </a:xfrm>
          <a:prstGeom prst="rect">
            <a:avLst/>
          </a:prstGeom>
          <a:noFill/>
        </p:spPr>
      </p:pic>
      <p:pic>
        <p:nvPicPr>
          <p:cNvPr id="101" name="100 Imagen" descr="Palacio Real en Rabat, Marruecos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51202" name="Picture 2" descr="http://es.bloggif.com/tmp/e0a813d26915a5d0f5b6be7e2798bd06/text.gif?1494337794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672" y="5949280"/>
            <a:ext cx="6067425" cy="3905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1" y="0"/>
            <a:ext cx="3131840" cy="319448"/>
          </a:xfrm>
          <a:prstGeom prst="rect">
            <a:avLst/>
          </a:prstGeom>
          <a:noFill/>
        </p:spPr>
      </p:pic>
      <p:pic>
        <p:nvPicPr>
          <p:cNvPr id="1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-887921"/>
            <a:ext cx="72008" cy="1847850"/>
          </a:xfrm>
          <a:prstGeom prst="rect">
            <a:avLst/>
          </a:prstGeom>
          <a:noFill/>
        </p:spPr>
      </p:pic>
      <p:pic>
        <p:nvPicPr>
          <p:cNvPr id="3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88640"/>
            <a:ext cx="72008" cy="1847850"/>
          </a:xfrm>
          <a:prstGeom prst="rect">
            <a:avLst/>
          </a:prstGeom>
          <a:noFill/>
        </p:spPr>
      </p:pic>
      <p:pic>
        <p:nvPicPr>
          <p:cNvPr id="53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40" y="0"/>
            <a:ext cx="3131840" cy="319448"/>
          </a:xfrm>
          <a:prstGeom prst="rect">
            <a:avLst/>
          </a:prstGeom>
          <a:noFill/>
        </p:spPr>
      </p:pic>
      <p:pic>
        <p:nvPicPr>
          <p:cNvPr id="5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4" y="0"/>
            <a:ext cx="2915816" cy="332656"/>
          </a:xfrm>
          <a:prstGeom prst="rect">
            <a:avLst/>
          </a:prstGeom>
          <a:noFill/>
        </p:spPr>
      </p:pic>
      <p:pic>
        <p:nvPicPr>
          <p:cNvPr id="55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6525344"/>
            <a:ext cx="3131840" cy="319448"/>
          </a:xfrm>
          <a:prstGeom prst="rect">
            <a:avLst/>
          </a:prstGeom>
          <a:noFill/>
        </p:spPr>
      </p:pic>
      <p:pic>
        <p:nvPicPr>
          <p:cNvPr id="56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39" y="6525344"/>
            <a:ext cx="3131840" cy="319448"/>
          </a:xfrm>
          <a:prstGeom prst="rect">
            <a:avLst/>
          </a:prstGeom>
          <a:noFill/>
        </p:spPr>
      </p:pic>
      <p:pic>
        <p:nvPicPr>
          <p:cNvPr id="57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3" y="6525344"/>
            <a:ext cx="2915816" cy="332656"/>
          </a:xfrm>
          <a:prstGeom prst="rect">
            <a:avLst/>
          </a:prstGeom>
          <a:noFill/>
        </p:spPr>
      </p:pic>
      <p:pic>
        <p:nvPicPr>
          <p:cNvPr id="58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01962" y="1683238"/>
            <a:ext cx="3168352" cy="323172"/>
          </a:xfrm>
          <a:prstGeom prst="rect">
            <a:avLst/>
          </a:prstGeom>
          <a:noFill/>
        </p:spPr>
      </p:pic>
      <p:pic>
        <p:nvPicPr>
          <p:cNvPr id="59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18356" y="4835196"/>
            <a:ext cx="3131840" cy="319448"/>
          </a:xfrm>
          <a:prstGeom prst="rect">
            <a:avLst/>
          </a:prstGeom>
          <a:noFill/>
        </p:spPr>
      </p:pic>
      <p:pic>
        <p:nvPicPr>
          <p:cNvPr id="60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22590" y="1683238"/>
            <a:ext cx="3168352" cy="323172"/>
          </a:xfrm>
          <a:prstGeom prst="rect">
            <a:avLst/>
          </a:prstGeom>
          <a:noFill/>
        </p:spPr>
      </p:pic>
      <p:pic>
        <p:nvPicPr>
          <p:cNvPr id="61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06196" y="4835196"/>
            <a:ext cx="3131840" cy="319448"/>
          </a:xfrm>
          <a:prstGeom prst="rect">
            <a:avLst/>
          </a:prstGeom>
          <a:noFill/>
        </p:spPr>
      </p:pic>
      <p:pic>
        <p:nvPicPr>
          <p:cNvPr id="6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887921"/>
            <a:ext cx="72008" cy="1847850"/>
          </a:xfrm>
          <a:prstGeom prst="rect">
            <a:avLst/>
          </a:prstGeom>
          <a:noFill/>
        </p:spPr>
      </p:pic>
      <p:pic>
        <p:nvPicPr>
          <p:cNvPr id="6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887921"/>
            <a:ext cx="72008" cy="1847850"/>
          </a:xfrm>
          <a:prstGeom prst="rect">
            <a:avLst/>
          </a:prstGeom>
          <a:noFill/>
        </p:spPr>
      </p:pic>
      <p:pic>
        <p:nvPicPr>
          <p:cNvPr id="6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-887921"/>
            <a:ext cx="72008" cy="1847850"/>
          </a:xfrm>
          <a:prstGeom prst="rect">
            <a:avLst/>
          </a:prstGeom>
          <a:noFill/>
        </p:spPr>
      </p:pic>
      <p:pic>
        <p:nvPicPr>
          <p:cNvPr id="6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887921"/>
            <a:ext cx="72008" cy="1847850"/>
          </a:xfrm>
          <a:prstGeom prst="rect">
            <a:avLst/>
          </a:prstGeom>
          <a:noFill/>
        </p:spPr>
      </p:pic>
      <p:pic>
        <p:nvPicPr>
          <p:cNvPr id="6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887921"/>
            <a:ext cx="72008" cy="1847850"/>
          </a:xfrm>
          <a:prstGeom prst="rect">
            <a:avLst/>
          </a:prstGeom>
          <a:noFill/>
        </p:spPr>
      </p:pic>
      <p:pic>
        <p:nvPicPr>
          <p:cNvPr id="6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5898071"/>
            <a:ext cx="72008" cy="1847850"/>
          </a:xfrm>
          <a:prstGeom prst="rect">
            <a:avLst/>
          </a:prstGeom>
          <a:noFill/>
        </p:spPr>
      </p:pic>
      <p:pic>
        <p:nvPicPr>
          <p:cNvPr id="6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898071"/>
            <a:ext cx="72008" cy="1847850"/>
          </a:xfrm>
          <a:prstGeom prst="rect">
            <a:avLst/>
          </a:prstGeom>
          <a:noFill/>
        </p:spPr>
      </p:pic>
      <p:pic>
        <p:nvPicPr>
          <p:cNvPr id="6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898071"/>
            <a:ext cx="72008" cy="1847850"/>
          </a:xfrm>
          <a:prstGeom prst="rect">
            <a:avLst/>
          </a:prstGeom>
          <a:noFill/>
        </p:spPr>
      </p:pic>
      <p:pic>
        <p:nvPicPr>
          <p:cNvPr id="7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5898071"/>
            <a:ext cx="72008" cy="1847850"/>
          </a:xfrm>
          <a:prstGeom prst="rect">
            <a:avLst/>
          </a:prstGeom>
          <a:noFill/>
        </p:spPr>
      </p:pic>
      <p:pic>
        <p:nvPicPr>
          <p:cNvPr id="7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898071"/>
            <a:ext cx="72008" cy="1847850"/>
          </a:xfrm>
          <a:prstGeom prst="rect">
            <a:avLst/>
          </a:prstGeom>
          <a:noFill/>
        </p:spPr>
      </p:pic>
      <p:pic>
        <p:nvPicPr>
          <p:cNvPr id="7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898071"/>
            <a:ext cx="72008" cy="1847850"/>
          </a:xfrm>
          <a:prstGeom prst="rect">
            <a:avLst/>
          </a:prstGeom>
          <a:noFill/>
        </p:spPr>
      </p:pic>
      <p:pic>
        <p:nvPicPr>
          <p:cNvPr id="7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5637423"/>
            <a:ext cx="72008" cy="1847850"/>
          </a:xfrm>
          <a:prstGeom prst="rect">
            <a:avLst/>
          </a:prstGeom>
          <a:noFill/>
        </p:spPr>
      </p:pic>
      <p:pic>
        <p:nvPicPr>
          <p:cNvPr id="7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637423"/>
            <a:ext cx="72008" cy="1847850"/>
          </a:xfrm>
          <a:prstGeom prst="rect">
            <a:avLst/>
          </a:prstGeom>
          <a:noFill/>
        </p:spPr>
      </p:pic>
      <p:pic>
        <p:nvPicPr>
          <p:cNvPr id="7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637423"/>
            <a:ext cx="72008" cy="1847850"/>
          </a:xfrm>
          <a:prstGeom prst="rect">
            <a:avLst/>
          </a:prstGeom>
          <a:noFill/>
        </p:spPr>
      </p:pic>
      <p:pic>
        <p:nvPicPr>
          <p:cNvPr id="7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5637423"/>
            <a:ext cx="72008" cy="1847850"/>
          </a:xfrm>
          <a:prstGeom prst="rect">
            <a:avLst/>
          </a:prstGeom>
          <a:noFill/>
        </p:spPr>
      </p:pic>
      <p:pic>
        <p:nvPicPr>
          <p:cNvPr id="7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637423"/>
            <a:ext cx="72008" cy="1847850"/>
          </a:xfrm>
          <a:prstGeom prst="rect">
            <a:avLst/>
          </a:prstGeom>
          <a:noFill/>
        </p:spPr>
      </p:pic>
      <p:pic>
        <p:nvPicPr>
          <p:cNvPr id="7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637423"/>
            <a:ext cx="72008" cy="1847850"/>
          </a:xfrm>
          <a:prstGeom prst="rect">
            <a:avLst/>
          </a:prstGeom>
          <a:noFill/>
        </p:spPr>
      </p:pic>
      <p:pic>
        <p:nvPicPr>
          <p:cNvPr id="7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-627273"/>
            <a:ext cx="72008" cy="1847850"/>
          </a:xfrm>
          <a:prstGeom prst="rect">
            <a:avLst/>
          </a:prstGeom>
          <a:noFill/>
        </p:spPr>
      </p:pic>
      <p:pic>
        <p:nvPicPr>
          <p:cNvPr id="8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627273"/>
            <a:ext cx="72008" cy="1847850"/>
          </a:xfrm>
          <a:prstGeom prst="rect">
            <a:avLst/>
          </a:prstGeom>
          <a:noFill/>
        </p:spPr>
      </p:pic>
      <p:pic>
        <p:nvPicPr>
          <p:cNvPr id="8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627273"/>
            <a:ext cx="72008" cy="1847850"/>
          </a:xfrm>
          <a:prstGeom prst="rect">
            <a:avLst/>
          </a:prstGeom>
          <a:noFill/>
        </p:spPr>
      </p:pic>
      <p:pic>
        <p:nvPicPr>
          <p:cNvPr id="8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-627273"/>
            <a:ext cx="72008" cy="1847850"/>
          </a:xfrm>
          <a:prstGeom prst="rect">
            <a:avLst/>
          </a:prstGeom>
          <a:noFill/>
        </p:spPr>
      </p:pic>
      <p:pic>
        <p:nvPicPr>
          <p:cNvPr id="8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627273"/>
            <a:ext cx="72008" cy="1847850"/>
          </a:xfrm>
          <a:prstGeom prst="rect">
            <a:avLst/>
          </a:prstGeom>
          <a:noFill/>
        </p:spPr>
      </p:pic>
      <p:pic>
        <p:nvPicPr>
          <p:cNvPr id="8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627273"/>
            <a:ext cx="72008" cy="1847850"/>
          </a:xfrm>
          <a:prstGeom prst="rect">
            <a:avLst/>
          </a:prstGeom>
          <a:noFill/>
        </p:spPr>
      </p:pic>
      <p:pic>
        <p:nvPicPr>
          <p:cNvPr id="8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0"/>
            <a:ext cx="72008" cy="1847850"/>
          </a:xfrm>
          <a:prstGeom prst="rect">
            <a:avLst/>
          </a:prstGeom>
          <a:noFill/>
        </p:spPr>
      </p:pic>
      <p:pic>
        <p:nvPicPr>
          <p:cNvPr id="8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628800"/>
            <a:ext cx="72008" cy="1847850"/>
          </a:xfrm>
          <a:prstGeom prst="rect">
            <a:avLst/>
          </a:prstGeom>
          <a:noFill/>
        </p:spPr>
      </p:pic>
      <p:pic>
        <p:nvPicPr>
          <p:cNvPr id="8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381350"/>
            <a:ext cx="72008" cy="1847850"/>
          </a:xfrm>
          <a:prstGeom prst="rect">
            <a:avLst/>
          </a:prstGeom>
          <a:noFill/>
        </p:spPr>
      </p:pic>
      <p:pic>
        <p:nvPicPr>
          <p:cNvPr id="8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5010150"/>
            <a:ext cx="72008" cy="1847850"/>
          </a:xfrm>
          <a:prstGeom prst="rect">
            <a:avLst/>
          </a:prstGeom>
          <a:noFill/>
        </p:spPr>
      </p:pic>
      <p:pic>
        <p:nvPicPr>
          <p:cNvPr id="8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0"/>
            <a:ext cx="72008" cy="1847850"/>
          </a:xfrm>
          <a:prstGeom prst="rect">
            <a:avLst/>
          </a:prstGeom>
          <a:noFill/>
        </p:spPr>
      </p:pic>
      <p:pic>
        <p:nvPicPr>
          <p:cNvPr id="9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1628800"/>
            <a:ext cx="72008" cy="1847850"/>
          </a:xfrm>
          <a:prstGeom prst="rect">
            <a:avLst/>
          </a:prstGeom>
          <a:noFill/>
        </p:spPr>
      </p:pic>
      <p:pic>
        <p:nvPicPr>
          <p:cNvPr id="9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3381350"/>
            <a:ext cx="72008" cy="1847850"/>
          </a:xfrm>
          <a:prstGeom prst="rect">
            <a:avLst/>
          </a:prstGeom>
          <a:noFill/>
        </p:spPr>
      </p:pic>
      <p:pic>
        <p:nvPicPr>
          <p:cNvPr id="9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5010150"/>
            <a:ext cx="72008" cy="1847850"/>
          </a:xfrm>
          <a:prstGeom prst="rect">
            <a:avLst/>
          </a:prstGeom>
          <a:noFill/>
        </p:spPr>
      </p:pic>
      <p:pic>
        <p:nvPicPr>
          <p:cNvPr id="9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260648"/>
            <a:ext cx="72008" cy="1847850"/>
          </a:xfrm>
          <a:prstGeom prst="rect">
            <a:avLst/>
          </a:prstGeom>
          <a:noFill/>
        </p:spPr>
      </p:pic>
      <p:pic>
        <p:nvPicPr>
          <p:cNvPr id="9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1820466"/>
            <a:ext cx="72008" cy="1847850"/>
          </a:xfrm>
          <a:prstGeom prst="rect">
            <a:avLst/>
          </a:prstGeom>
          <a:noFill/>
        </p:spPr>
      </p:pic>
      <p:pic>
        <p:nvPicPr>
          <p:cNvPr id="9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3573016"/>
            <a:ext cx="72008" cy="1847850"/>
          </a:xfrm>
          <a:prstGeom prst="rect">
            <a:avLst/>
          </a:prstGeom>
          <a:noFill/>
        </p:spPr>
      </p:pic>
      <p:pic>
        <p:nvPicPr>
          <p:cNvPr id="9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4725144"/>
            <a:ext cx="72008" cy="1847850"/>
          </a:xfrm>
          <a:prstGeom prst="rect">
            <a:avLst/>
          </a:prstGeom>
          <a:noFill/>
        </p:spPr>
      </p:pic>
      <p:pic>
        <p:nvPicPr>
          <p:cNvPr id="9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285006"/>
            <a:ext cx="72008" cy="1847850"/>
          </a:xfrm>
          <a:prstGeom prst="rect">
            <a:avLst/>
          </a:prstGeom>
          <a:noFill/>
        </p:spPr>
      </p:pic>
      <p:pic>
        <p:nvPicPr>
          <p:cNvPr id="9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1844824"/>
            <a:ext cx="72008" cy="1847850"/>
          </a:xfrm>
          <a:prstGeom prst="rect">
            <a:avLst/>
          </a:prstGeom>
          <a:noFill/>
        </p:spPr>
      </p:pic>
      <p:pic>
        <p:nvPicPr>
          <p:cNvPr id="9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3597374"/>
            <a:ext cx="72008" cy="1847850"/>
          </a:xfrm>
          <a:prstGeom prst="rect">
            <a:avLst/>
          </a:prstGeom>
          <a:noFill/>
        </p:spPr>
      </p:pic>
      <p:pic>
        <p:nvPicPr>
          <p:cNvPr id="10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4749502"/>
            <a:ext cx="72008" cy="1847850"/>
          </a:xfrm>
          <a:prstGeom prst="rect">
            <a:avLst/>
          </a:prstGeom>
          <a:noFill/>
        </p:spPr>
      </p:pic>
      <p:pic>
        <p:nvPicPr>
          <p:cNvPr id="101" name="100 Imagen" descr="0_1aad1b_31bac10b_XL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1" y="0"/>
            <a:ext cx="3131840" cy="319448"/>
          </a:xfrm>
          <a:prstGeom prst="rect">
            <a:avLst/>
          </a:prstGeom>
          <a:noFill/>
        </p:spPr>
      </p:pic>
      <p:pic>
        <p:nvPicPr>
          <p:cNvPr id="1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-887921"/>
            <a:ext cx="72008" cy="1847850"/>
          </a:xfrm>
          <a:prstGeom prst="rect">
            <a:avLst/>
          </a:prstGeom>
          <a:noFill/>
        </p:spPr>
      </p:pic>
      <p:pic>
        <p:nvPicPr>
          <p:cNvPr id="3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88640"/>
            <a:ext cx="72008" cy="1847850"/>
          </a:xfrm>
          <a:prstGeom prst="rect">
            <a:avLst/>
          </a:prstGeom>
          <a:noFill/>
        </p:spPr>
      </p:pic>
      <p:pic>
        <p:nvPicPr>
          <p:cNvPr id="53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40" y="0"/>
            <a:ext cx="3131840" cy="319448"/>
          </a:xfrm>
          <a:prstGeom prst="rect">
            <a:avLst/>
          </a:prstGeom>
          <a:noFill/>
        </p:spPr>
      </p:pic>
      <p:pic>
        <p:nvPicPr>
          <p:cNvPr id="5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4" y="0"/>
            <a:ext cx="2915816" cy="332656"/>
          </a:xfrm>
          <a:prstGeom prst="rect">
            <a:avLst/>
          </a:prstGeom>
          <a:noFill/>
        </p:spPr>
      </p:pic>
      <p:pic>
        <p:nvPicPr>
          <p:cNvPr id="55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6525344"/>
            <a:ext cx="3131840" cy="319448"/>
          </a:xfrm>
          <a:prstGeom prst="rect">
            <a:avLst/>
          </a:prstGeom>
          <a:noFill/>
        </p:spPr>
      </p:pic>
      <p:pic>
        <p:nvPicPr>
          <p:cNvPr id="56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39" y="6525344"/>
            <a:ext cx="3131840" cy="319448"/>
          </a:xfrm>
          <a:prstGeom prst="rect">
            <a:avLst/>
          </a:prstGeom>
          <a:noFill/>
        </p:spPr>
      </p:pic>
      <p:pic>
        <p:nvPicPr>
          <p:cNvPr id="57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3" y="6525344"/>
            <a:ext cx="2915816" cy="332656"/>
          </a:xfrm>
          <a:prstGeom prst="rect">
            <a:avLst/>
          </a:prstGeom>
          <a:noFill/>
        </p:spPr>
      </p:pic>
      <p:pic>
        <p:nvPicPr>
          <p:cNvPr id="58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01962" y="1683238"/>
            <a:ext cx="3168352" cy="323172"/>
          </a:xfrm>
          <a:prstGeom prst="rect">
            <a:avLst/>
          </a:prstGeom>
          <a:noFill/>
        </p:spPr>
      </p:pic>
      <p:pic>
        <p:nvPicPr>
          <p:cNvPr id="59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18356" y="4835196"/>
            <a:ext cx="3131840" cy="319448"/>
          </a:xfrm>
          <a:prstGeom prst="rect">
            <a:avLst/>
          </a:prstGeom>
          <a:noFill/>
        </p:spPr>
      </p:pic>
      <p:pic>
        <p:nvPicPr>
          <p:cNvPr id="60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22590" y="1683238"/>
            <a:ext cx="3168352" cy="323172"/>
          </a:xfrm>
          <a:prstGeom prst="rect">
            <a:avLst/>
          </a:prstGeom>
          <a:noFill/>
        </p:spPr>
      </p:pic>
      <p:pic>
        <p:nvPicPr>
          <p:cNvPr id="61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06196" y="4835196"/>
            <a:ext cx="3131840" cy="319448"/>
          </a:xfrm>
          <a:prstGeom prst="rect">
            <a:avLst/>
          </a:prstGeom>
          <a:noFill/>
        </p:spPr>
      </p:pic>
      <p:pic>
        <p:nvPicPr>
          <p:cNvPr id="6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887921"/>
            <a:ext cx="72008" cy="1847850"/>
          </a:xfrm>
          <a:prstGeom prst="rect">
            <a:avLst/>
          </a:prstGeom>
          <a:noFill/>
        </p:spPr>
      </p:pic>
      <p:pic>
        <p:nvPicPr>
          <p:cNvPr id="6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887921"/>
            <a:ext cx="72008" cy="1847850"/>
          </a:xfrm>
          <a:prstGeom prst="rect">
            <a:avLst/>
          </a:prstGeom>
          <a:noFill/>
        </p:spPr>
      </p:pic>
      <p:pic>
        <p:nvPicPr>
          <p:cNvPr id="6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-887921"/>
            <a:ext cx="72008" cy="1847850"/>
          </a:xfrm>
          <a:prstGeom prst="rect">
            <a:avLst/>
          </a:prstGeom>
          <a:noFill/>
        </p:spPr>
      </p:pic>
      <p:pic>
        <p:nvPicPr>
          <p:cNvPr id="6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887921"/>
            <a:ext cx="72008" cy="1847850"/>
          </a:xfrm>
          <a:prstGeom prst="rect">
            <a:avLst/>
          </a:prstGeom>
          <a:noFill/>
        </p:spPr>
      </p:pic>
      <p:pic>
        <p:nvPicPr>
          <p:cNvPr id="6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887921"/>
            <a:ext cx="72008" cy="1847850"/>
          </a:xfrm>
          <a:prstGeom prst="rect">
            <a:avLst/>
          </a:prstGeom>
          <a:noFill/>
        </p:spPr>
      </p:pic>
      <p:pic>
        <p:nvPicPr>
          <p:cNvPr id="6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5898071"/>
            <a:ext cx="72008" cy="1847850"/>
          </a:xfrm>
          <a:prstGeom prst="rect">
            <a:avLst/>
          </a:prstGeom>
          <a:noFill/>
        </p:spPr>
      </p:pic>
      <p:pic>
        <p:nvPicPr>
          <p:cNvPr id="6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898071"/>
            <a:ext cx="72008" cy="1847850"/>
          </a:xfrm>
          <a:prstGeom prst="rect">
            <a:avLst/>
          </a:prstGeom>
          <a:noFill/>
        </p:spPr>
      </p:pic>
      <p:pic>
        <p:nvPicPr>
          <p:cNvPr id="6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898071"/>
            <a:ext cx="72008" cy="1847850"/>
          </a:xfrm>
          <a:prstGeom prst="rect">
            <a:avLst/>
          </a:prstGeom>
          <a:noFill/>
        </p:spPr>
      </p:pic>
      <p:pic>
        <p:nvPicPr>
          <p:cNvPr id="7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5898071"/>
            <a:ext cx="72008" cy="1847850"/>
          </a:xfrm>
          <a:prstGeom prst="rect">
            <a:avLst/>
          </a:prstGeom>
          <a:noFill/>
        </p:spPr>
      </p:pic>
      <p:pic>
        <p:nvPicPr>
          <p:cNvPr id="7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898071"/>
            <a:ext cx="72008" cy="1847850"/>
          </a:xfrm>
          <a:prstGeom prst="rect">
            <a:avLst/>
          </a:prstGeom>
          <a:noFill/>
        </p:spPr>
      </p:pic>
      <p:pic>
        <p:nvPicPr>
          <p:cNvPr id="7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898071"/>
            <a:ext cx="72008" cy="1847850"/>
          </a:xfrm>
          <a:prstGeom prst="rect">
            <a:avLst/>
          </a:prstGeom>
          <a:noFill/>
        </p:spPr>
      </p:pic>
      <p:pic>
        <p:nvPicPr>
          <p:cNvPr id="7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5637423"/>
            <a:ext cx="72008" cy="1847850"/>
          </a:xfrm>
          <a:prstGeom prst="rect">
            <a:avLst/>
          </a:prstGeom>
          <a:noFill/>
        </p:spPr>
      </p:pic>
      <p:pic>
        <p:nvPicPr>
          <p:cNvPr id="7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637423"/>
            <a:ext cx="72008" cy="1847850"/>
          </a:xfrm>
          <a:prstGeom prst="rect">
            <a:avLst/>
          </a:prstGeom>
          <a:noFill/>
        </p:spPr>
      </p:pic>
      <p:pic>
        <p:nvPicPr>
          <p:cNvPr id="7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637423"/>
            <a:ext cx="72008" cy="1847850"/>
          </a:xfrm>
          <a:prstGeom prst="rect">
            <a:avLst/>
          </a:prstGeom>
          <a:noFill/>
        </p:spPr>
      </p:pic>
      <p:pic>
        <p:nvPicPr>
          <p:cNvPr id="7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5637423"/>
            <a:ext cx="72008" cy="1847850"/>
          </a:xfrm>
          <a:prstGeom prst="rect">
            <a:avLst/>
          </a:prstGeom>
          <a:noFill/>
        </p:spPr>
      </p:pic>
      <p:pic>
        <p:nvPicPr>
          <p:cNvPr id="7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637423"/>
            <a:ext cx="72008" cy="1847850"/>
          </a:xfrm>
          <a:prstGeom prst="rect">
            <a:avLst/>
          </a:prstGeom>
          <a:noFill/>
        </p:spPr>
      </p:pic>
      <p:pic>
        <p:nvPicPr>
          <p:cNvPr id="7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637423"/>
            <a:ext cx="72008" cy="1847850"/>
          </a:xfrm>
          <a:prstGeom prst="rect">
            <a:avLst/>
          </a:prstGeom>
          <a:noFill/>
        </p:spPr>
      </p:pic>
      <p:pic>
        <p:nvPicPr>
          <p:cNvPr id="7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-627273"/>
            <a:ext cx="72008" cy="1847850"/>
          </a:xfrm>
          <a:prstGeom prst="rect">
            <a:avLst/>
          </a:prstGeom>
          <a:noFill/>
        </p:spPr>
      </p:pic>
      <p:pic>
        <p:nvPicPr>
          <p:cNvPr id="8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627273"/>
            <a:ext cx="72008" cy="1847850"/>
          </a:xfrm>
          <a:prstGeom prst="rect">
            <a:avLst/>
          </a:prstGeom>
          <a:noFill/>
        </p:spPr>
      </p:pic>
      <p:pic>
        <p:nvPicPr>
          <p:cNvPr id="8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627273"/>
            <a:ext cx="72008" cy="1847850"/>
          </a:xfrm>
          <a:prstGeom prst="rect">
            <a:avLst/>
          </a:prstGeom>
          <a:noFill/>
        </p:spPr>
      </p:pic>
      <p:pic>
        <p:nvPicPr>
          <p:cNvPr id="8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-627273"/>
            <a:ext cx="72008" cy="1847850"/>
          </a:xfrm>
          <a:prstGeom prst="rect">
            <a:avLst/>
          </a:prstGeom>
          <a:noFill/>
        </p:spPr>
      </p:pic>
      <p:pic>
        <p:nvPicPr>
          <p:cNvPr id="8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627273"/>
            <a:ext cx="72008" cy="1847850"/>
          </a:xfrm>
          <a:prstGeom prst="rect">
            <a:avLst/>
          </a:prstGeom>
          <a:noFill/>
        </p:spPr>
      </p:pic>
      <p:pic>
        <p:nvPicPr>
          <p:cNvPr id="8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627273"/>
            <a:ext cx="72008" cy="1847850"/>
          </a:xfrm>
          <a:prstGeom prst="rect">
            <a:avLst/>
          </a:prstGeom>
          <a:noFill/>
        </p:spPr>
      </p:pic>
      <p:pic>
        <p:nvPicPr>
          <p:cNvPr id="8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0"/>
            <a:ext cx="72008" cy="1847850"/>
          </a:xfrm>
          <a:prstGeom prst="rect">
            <a:avLst/>
          </a:prstGeom>
          <a:noFill/>
        </p:spPr>
      </p:pic>
      <p:pic>
        <p:nvPicPr>
          <p:cNvPr id="8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628800"/>
            <a:ext cx="72008" cy="1847850"/>
          </a:xfrm>
          <a:prstGeom prst="rect">
            <a:avLst/>
          </a:prstGeom>
          <a:noFill/>
        </p:spPr>
      </p:pic>
      <p:pic>
        <p:nvPicPr>
          <p:cNvPr id="8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381350"/>
            <a:ext cx="72008" cy="1847850"/>
          </a:xfrm>
          <a:prstGeom prst="rect">
            <a:avLst/>
          </a:prstGeom>
          <a:noFill/>
        </p:spPr>
      </p:pic>
      <p:pic>
        <p:nvPicPr>
          <p:cNvPr id="8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5010150"/>
            <a:ext cx="72008" cy="1847850"/>
          </a:xfrm>
          <a:prstGeom prst="rect">
            <a:avLst/>
          </a:prstGeom>
          <a:noFill/>
        </p:spPr>
      </p:pic>
      <p:pic>
        <p:nvPicPr>
          <p:cNvPr id="8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0"/>
            <a:ext cx="72008" cy="1847850"/>
          </a:xfrm>
          <a:prstGeom prst="rect">
            <a:avLst/>
          </a:prstGeom>
          <a:noFill/>
        </p:spPr>
      </p:pic>
      <p:pic>
        <p:nvPicPr>
          <p:cNvPr id="9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1628800"/>
            <a:ext cx="72008" cy="1847850"/>
          </a:xfrm>
          <a:prstGeom prst="rect">
            <a:avLst/>
          </a:prstGeom>
          <a:noFill/>
        </p:spPr>
      </p:pic>
      <p:pic>
        <p:nvPicPr>
          <p:cNvPr id="9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3381350"/>
            <a:ext cx="72008" cy="1847850"/>
          </a:xfrm>
          <a:prstGeom prst="rect">
            <a:avLst/>
          </a:prstGeom>
          <a:noFill/>
        </p:spPr>
      </p:pic>
      <p:pic>
        <p:nvPicPr>
          <p:cNvPr id="9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5010150"/>
            <a:ext cx="72008" cy="1847850"/>
          </a:xfrm>
          <a:prstGeom prst="rect">
            <a:avLst/>
          </a:prstGeom>
          <a:noFill/>
        </p:spPr>
      </p:pic>
      <p:pic>
        <p:nvPicPr>
          <p:cNvPr id="9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260648"/>
            <a:ext cx="72008" cy="1847850"/>
          </a:xfrm>
          <a:prstGeom prst="rect">
            <a:avLst/>
          </a:prstGeom>
          <a:noFill/>
        </p:spPr>
      </p:pic>
      <p:pic>
        <p:nvPicPr>
          <p:cNvPr id="9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1820466"/>
            <a:ext cx="72008" cy="1847850"/>
          </a:xfrm>
          <a:prstGeom prst="rect">
            <a:avLst/>
          </a:prstGeom>
          <a:noFill/>
        </p:spPr>
      </p:pic>
      <p:pic>
        <p:nvPicPr>
          <p:cNvPr id="9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3573016"/>
            <a:ext cx="72008" cy="1847850"/>
          </a:xfrm>
          <a:prstGeom prst="rect">
            <a:avLst/>
          </a:prstGeom>
          <a:noFill/>
        </p:spPr>
      </p:pic>
      <p:pic>
        <p:nvPicPr>
          <p:cNvPr id="9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4725144"/>
            <a:ext cx="72008" cy="1847850"/>
          </a:xfrm>
          <a:prstGeom prst="rect">
            <a:avLst/>
          </a:prstGeom>
          <a:noFill/>
        </p:spPr>
      </p:pic>
      <p:pic>
        <p:nvPicPr>
          <p:cNvPr id="9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285006"/>
            <a:ext cx="72008" cy="1847850"/>
          </a:xfrm>
          <a:prstGeom prst="rect">
            <a:avLst/>
          </a:prstGeom>
          <a:noFill/>
        </p:spPr>
      </p:pic>
      <p:pic>
        <p:nvPicPr>
          <p:cNvPr id="9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1844824"/>
            <a:ext cx="72008" cy="1847850"/>
          </a:xfrm>
          <a:prstGeom prst="rect">
            <a:avLst/>
          </a:prstGeom>
          <a:noFill/>
        </p:spPr>
      </p:pic>
      <p:pic>
        <p:nvPicPr>
          <p:cNvPr id="9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3597374"/>
            <a:ext cx="72008" cy="1847850"/>
          </a:xfrm>
          <a:prstGeom prst="rect">
            <a:avLst/>
          </a:prstGeom>
          <a:noFill/>
        </p:spPr>
      </p:pic>
      <p:pic>
        <p:nvPicPr>
          <p:cNvPr id="10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4749502"/>
            <a:ext cx="72008" cy="1847850"/>
          </a:xfrm>
          <a:prstGeom prst="rect">
            <a:avLst/>
          </a:prstGeom>
          <a:noFill/>
        </p:spPr>
      </p:pic>
      <p:pic>
        <p:nvPicPr>
          <p:cNvPr id="102" name="101 Imagen" descr="0_1aade7_6577ebd0_XXL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27984" y="332655"/>
            <a:ext cx="4396943" cy="6192689"/>
          </a:xfrm>
          <a:prstGeom prst="rect">
            <a:avLst/>
          </a:prstGeom>
        </p:spPr>
      </p:pic>
      <p:pic>
        <p:nvPicPr>
          <p:cNvPr id="103" name="102 Imagen" descr="0_1aade8_41e6ccc9_XXL (FILEminimizer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3528" y="332656"/>
            <a:ext cx="4096582" cy="6192688"/>
          </a:xfrm>
          <a:prstGeom prst="rect">
            <a:avLst/>
          </a:prstGeom>
        </p:spPr>
      </p:pic>
      <p:pic>
        <p:nvPicPr>
          <p:cNvPr id="10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4355976" y="260648"/>
            <a:ext cx="72008" cy="1847850"/>
          </a:xfrm>
          <a:prstGeom prst="rect">
            <a:avLst/>
          </a:prstGeom>
          <a:noFill/>
        </p:spPr>
      </p:pic>
      <p:pic>
        <p:nvPicPr>
          <p:cNvPr id="10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4355976" y="1820466"/>
            <a:ext cx="72008" cy="1847850"/>
          </a:xfrm>
          <a:prstGeom prst="rect">
            <a:avLst/>
          </a:prstGeom>
          <a:noFill/>
        </p:spPr>
      </p:pic>
      <p:pic>
        <p:nvPicPr>
          <p:cNvPr id="10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4355976" y="3573016"/>
            <a:ext cx="72008" cy="1847850"/>
          </a:xfrm>
          <a:prstGeom prst="rect">
            <a:avLst/>
          </a:prstGeom>
          <a:noFill/>
        </p:spPr>
      </p:pic>
      <p:pic>
        <p:nvPicPr>
          <p:cNvPr id="10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4355976" y="4725144"/>
            <a:ext cx="72008" cy="18478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1" y="0"/>
            <a:ext cx="3131840" cy="319448"/>
          </a:xfrm>
          <a:prstGeom prst="rect">
            <a:avLst/>
          </a:prstGeom>
          <a:noFill/>
        </p:spPr>
      </p:pic>
      <p:pic>
        <p:nvPicPr>
          <p:cNvPr id="1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-887921"/>
            <a:ext cx="72008" cy="1847850"/>
          </a:xfrm>
          <a:prstGeom prst="rect">
            <a:avLst/>
          </a:prstGeom>
          <a:noFill/>
        </p:spPr>
      </p:pic>
      <p:pic>
        <p:nvPicPr>
          <p:cNvPr id="3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88640"/>
            <a:ext cx="72008" cy="1847850"/>
          </a:xfrm>
          <a:prstGeom prst="rect">
            <a:avLst/>
          </a:prstGeom>
          <a:noFill/>
        </p:spPr>
      </p:pic>
      <p:pic>
        <p:nvPicPr>
          <p:cNvPr id="53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40" y="0"/>
            <a:ext cx="3131840" cy="319448"/>
          </a:xfrm>
          <a:prstGeom prst="rect">
            <a:avLst/>
          </a:prstGeom>
          <a:noFill/>
        </p:spPr>
      </p:pic>
      <p:pic>
        <p:nvPicPr>
          <p:cNvPr id="5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4" y="0"/>
            <a:ext cx="2915816" cy="332656"/>
          </a:xfrm>
          <a:prstGeom prst="rect">
            <a:avLst/>
          </a:prstGeom>
          <a:noFill/>
        </p:spPr>
      </p:pic>
      <p:pic>
        <p:nvPicPr>
          <p:cNvPr id="55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6525344"/>
            <a:ext cx="3131840" cy="319448"/>
          </a:xfrm>
          <a:prstGeom prst="rect">
            <a:avLst/>
          </a:prstGeom>
          <a:noFill/>
        </p:spPr>
      </p:pic>
      <p:pic>
        <p:nvPicPr>
          <p:cNvPr id="56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39" y="6525344"/>
            <a:ext cx="3131840" cy="319448"/>
          </a:xfrm>
          <a:prstGeom prst="rect">
            <a:avLst/>
          </a:prstGeom>
          <a:noFill/>
        </p:spPr>
      </p:pic>
      <p:pic>
        <p:nvPicPr>
          <p:cNvPr id="57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3" y="6525344"/>
            <a:ext cx="2915816" cy="332656"/>
          </a:xfrm>
          <a:prstGeom prst="rect">
            <a:avLst/>
          </a:prstGeom>
          <a:noFill/>
        </p:spPr>
      </p:pic>
      <p:pic>
        <p:nvPicPr>
          <p:cNvPr id="58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01962" y="1683238"/>
            <a:ext cx="3168352" cy="323172"/>
          </a:xfrm>
          <a:prstGeom prst="rect">
            <a:avLst/>
          </a:prstGeom>
          <a:noFill/>
        </p:spPr>
      </p:pic>
      <p:pic>
        <p:nvPicPr>
          <p:cNvPr id="59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18356" y="4835196"/>
            <a:ext cx="3131840" cy="319448"/>
          </a:xfrm>
          <a:prstGeom prst="rect">
            <a:avLst/>
          </a:prstGeom>
          <a:noFill/>
        </p:spPr>
      </p:pic>
      <p:pic>
        <p:nvPicPr>
          <p:cNvPr id="60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22590" y="1683238"/>
            <a:ext cx="3168352" cy="323172"/>
          </a:xfrm>
          <a:prstGeom prst="rect">
            <a:avLst/>
          </a:prstGeom>
          <a:noFill/>
        </p:spPr>
      </p:pic>
      <p:pic>
        <p:nvPicPr>
          <p:cNvPr id="61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06196" y="4835196"/>
            <a:ext cx="3131840" cy="319448"/>
          </a:xfrm>
          <a:prstGeom prst="rect">
            <a:avLst/>
          </a:prstGeom>
          <a:noFill/>
        </p:spPr>
      </p:pic>
      <p:pic>
        <p:nvPicPr>
          <p:cNvPr id="6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887921"/>
            <a:ext cx="72008" cy="1847850"/>
          </a:xfrm>
          <a:prstGeom prst="rect">
            <a:avLst/>
          </a:prstGeom>
          <a:noFill/>
        </p:spPr>
      </p:pic>
      <p:pic>
        <p:nvPicPr>
          <p:cNvPr id="6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887921"/>
            <a:ext cx="72008" cy="1847850"/>
          </a:xfrm>
          <a:prstGeom prst="rect">
            <a:avLst/>
          </a:prstGeom>
          <a:noFill/>
        </p:spPr>
      </p:pic>
      <p:pic>
        <p:nvPicPr>
          <p:cNvPr id="6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-887921"/>
            <a:ext cx="72008" cy="1847850"/>
          </a:xfrm>
          <a:prstGeom prst="rect">
            <a:avLst/>
          </a:prstGeom>
          <a:noFill/>
        </p:spPr>
      </p:pic>
      <p:pic>
        <p:nvPicPr>
          <p:cNvPr id="6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887921"/>
            <a:ext cx="72008" cy="1847850"/>
          </a:xfrm>
          <a:prstGeom prst="rect">
            <a:avLst/>
          </a:prstGeom>
          <a:noFill/>
        </p:spPr>
      </p:pic>
      <p:pic>
        <p:nvPicPr>
          <p:cNvPr id="6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887921"/>
            <a:ext cx="72008" cy="1847850"/>
          </a:xfrm>
          <a:prstGeom prst="rect">
            <a:avLst/>
          </a:prstGeom>
          <a:noFill/>
        </p:spPr>
      </p:pic>
      <p:pic>
        <p:nvPicPr>
          <p:cNvPr id="6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5898071"/>
            <a:ext cx="72008" cy="1847850"/>
          </a:xfrm>
          <a:prstGeom prst="rect">
            <a:avLst/>
          </a:prstGeom>
          <a:noFill/>
        </p:spPr>
      </p:pic>
      <p:pic>
        <p:nvPicPr>
          <p:cNvPr id="6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898071"/>
            <a:ext cx="72008" cy="1847850"/>
          </a:xfrm>
          <a:prstGeom prst="rect">
            <a:avLst/>
          </a:prstGeom>
          <a:noFill/>
        </p:spPr>
      </p:pic>
      <p:pic>
        <p:nvPicPr>
          <p:cNvPr id="6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898071"/>
            <a:ext cx="72008" cy="1847850"/>
          </a:xfrm>
          <a:prstGeom prst="rect">
            <a:avLst/>
          </a:prstGeom>
          <a:noFill/>
        </p:spPr>
      </p:pic>
      <p:pic>
        <p:nvPicPr>
          <p:cNvPr id="7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5898071"/>
            <a:ext cx="72008" cy="1847850"/>
          </a:xfrm>
          <a:prstGeom prst="rect">
            <a:avLst/>
          </a:prstGeom>
          <a:noFill/>
        </p:spPr>
      </p:pic>
      <p:pic>
        <p:nvPicPr>
          <p:cNvPr id="7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898071"/>
            <a:ext cx="72008" cy="1847850"/>
          </a:xfrm>
          <a:prstGeom prst="rect">
            <a:avLst/>
          </a:prstGeom>
          <a:noFill/>
        </p:spPr>
      </p:pic>
      <p:pic>
        <p:nvPicPr>
          <p:cNvPr id="7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898071"/>
            <a:ext cx="72008" cy="1847850"/>
          </a:xfrm>
          <a:prstGeom prst="rect">
            <a:avLst/>
          </a:prstGeom>
          <a:noFill/>
        </p:spPr>
      </p:pic>
      <p:pic>
        <p:nvPicPr>
          <p:cNvPr id="7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5637423"/>
            <a:ext cx="72008" cy="1847850"/>
          </a:xfrm>
          <a:prstGeom prst="rect">
            <a:avLst/>
          </a:prstGeom>
          <a:noFill/>
        </p:spPr>
      </p:pic>
      <p:pic>
        <p:nvPicPr>
          <p:cNvPr id="7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637423"/>
            <a:ext cx="72008" cy="1847850"/>
          </a:xfrm>
          <a:prstGeom prst="rect">
            <a:avLst/>
          </a:prstGeom>
          <a:noFill/>
        </p:spPr>
      </p:pic>
      <p:pic>
        <p:nvPicPr>
          <p:cNvPr id="7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637423"/>
            <a:ext cx="72008" cy="1847850"/>
          </a:xfrm>
          <a:prstGeom prst="rect">
            <a:avLst/>
          </a:prstGeom>
          <a:noFill/>
        </p:spPr>
      </p:pic>
      <p:pic>
        <p:nvPicPr>
          <p:cNvPr id="7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5637423"/>
            <a:ext cx="72008" cy="1847850"/>
          </a:xfrm>
          <a:prstGeom prst="rect">
            <a:avLst/>
          </a:prstGeom>
          <a:noFill/>
        </p:spPr>
      </p:pic>
      <p:pic>
        <p:nvPicPr>
          <p:cNvPr id="7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637423"/>
            <a:ext cx="72008" cy="1847850"/>
          </a:xfrm>
          <a:prstGeom prst="rect">
            <a:avLst/>
          </a:prstGeom>
          <a:noFill/>
        </p:spPr>
      </p:pic>
      <p:pic>
        <p:nvPicPr>
          <p:cNvPr id="7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637423"/>
            <a:ext cx="72008" cy="1847850"/>
          </a:xfrm>
          <a:prstGeom prst="rect">
            <a:avLst/>
          </a:prstGeom>
          <a:noFill/>
        </p:spPr>
      </p:pic>
      <p:pic>
        <p:nvPicPr>
          <p:cNvPr id="7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-627273"/>
            <a:ext cx="72008" cy="1847850"/>
          </a:xfrm>
          <a:prstGeom prst="rect">
            <a:avLst/>
          </a:prstGeom>
          <a:noFill/>
        </p:spPr>
      </p:pic>
      <p:pic>
        <p:nvPicPr>
          <p:cNvPr id="8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627273"/>
            <a:ext cx="72008" cy="1847850"/>
          </a:xfrm>
          <a:prstGeom prst="rect">
            <a:avLst/>
          </a:prstGeom>
          <a:noFill/>
        </p:spPr>
      </p:pic>
      <p:pic>
        <p:nvPicPr>
          <p:cNvPr id="8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627273"/>
            <a:ext cx="72008" cy="1847850"/>
          </a:xfrm>
          <a:prstGeom prst="rect">
            <a:avLst/>
          </a:prstGeom>
          <a:noFill/>
        </p:spPr>
      </p:pic>
      <p:pic>
        <p:nvPicPr>
          <p:cNvPr id="8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-627273"/>
            <a:ext cx="72008" cy="1847850"/>
          </a:xfrm>
          <a:prstGeom prst="rect">
            <a:avLst/>
          </a:prstGeom>
          <a:noFill/>
        </p:spPr>
      </p:pic>
      <p:pic>
        <p:nvPicPr>
          <p:cNvPr id="8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627273"/>
            <a:ext cx="72008" cy="1847850"/>
          </a:xfrm>
          <a:prstGeom prst="rect">
            <a:avLst/>
          </a:prstGeom>
          <a:noFill/>
        </p:spPr>
      </p:pic>
      <p:pic>
        <p:nvPicPr>
          <p:cNvPr id="8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627273"/>
            <a:ext cx="72008" cy="1847850"/>
          </a:xfrm>
          <a:prstGeom prst="rect">
            <a:avLst/>
          </a:prstGeom>
          <a:noFill/>
        </p:spPr>
      </p:pic>
      <p:pic>
        <p:nvPicPr>
          <p:cNvPr id="8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0"/>
            <a:ext cx="72008" cy="1847850"/>
          </a:xfrm>
          <a:prstGeom prst="rect">
            <a:avLst/>
          </a:prstGeom>
          <a:noFill/>
        </p:spPr>
      </p:pic>
      <p:pic>
        <p:nvPicPr>
          <p:cNvPr id="8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628800"/>
            <a:ext cx="72008" cy="1847850"/>
          </a:xfrm>
          <a:prstGeom prst="rect">
            <a:avLst/>
          </a:prstGeom>
          <a:noFill/>
        </p:spPr>
      </p:pic>
      <p:pic>
        <p:nvPicPr>
          <p:cNvPr id="8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381350"/>
            <a:ext cx="72008" cy="1847850"/>
          </a:xfrm>
          <a:prstGeom prst="rect">
            <a:avLst/>
          </a:prstGeom>
          <a:noFill/>
        </p:spPr>
      </p:pic>
      <p:pic>
        <p:nvPicPr>
          <p:cNvPr id="8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5010150"/>
            <a:ext cx="72008" cy="1847850"/>
          </a:xfrm>
          <a:prstGeom prst="rect">
            <a:avLst/>
          </a:prstGeom>
          <a:noFill/>
        </p:spPr>
      </p:pic>
      <p:pic>
        <p:nvPicPr>
          <p:cNvPr id="8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0"/>
            <a:ext cx="72008" cy="1847850"/>
          </a:xfrm>
          <a:prstGeom prst="rect">
            <a:avLst/>
          </a:prstGeom>
          <a:noFill/>
        </p:spPr>
      </p:pic>
      <p:pic>
        <p:nvPicPr>
          <p:cNvPr id="9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1628800"/>
            <a:ext cx="72008" cy="1847850"/>
          </a:xfrm>
          <a:prstGeom prst="rect">
            <a:avLst/>
          </a:prstGeom>
          <a:noFill/>
        </p:spPr>
      </p:pic>
      <p:pic>
        <p:nvPicPr>
          <p:cNvPr id="9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3381350"/>
            <a:ext cx="72008" cy="1847850"/>
          </a:xfrm>
          <a:prstGeom prst="rect">
            <a:avLst/>
          </a:prstGeom>
          <a:noFill/>
        </p:spPr>
      </p:pic>
      <p:pic>
        <p:nvPicPr>
          <p:cNvPr id="9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5010150"/>
            <a:ext cx="72008" cy="1847850"/>
          </a:xfrm>
          <a:prstGeom prst="rect">
            <a:avLst/>
          </a:prstGeom>
          <a:noFill/>
        </p:spPr>
      </p:pic>
      <p:pic>
        <p:nvPicPr>
          <p:cNvPr id="9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260648"/>
            <a:ext cx="72008" cy="1847850"/>
          </a:xfrm>
          <a:prstGeom prst="rect">
            <a:avLst/>
          </a:prstGeom>
          <a:noFill/>
        </p:spPr>
      </p:pic>
      <p:pic>
        <p:nvPicPr>
          <p:cNvPr id="9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1820466"/>
            <a:ext cx="72008" cy="1847850"/>
          </a:xfrm>
          <a:prstGeom prst="rect">
            <a:avLst/>
          </a:prstGeom>
          <a:noFill/>
        </p:spPr>
      </p:pic>
      <p:pic>
        <p:nvPicPr>
          <p:cNvPr id="9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3573016"/>
            <a:ext cx="72008" cy="1847850"/>
          </a:xfrm>
          <a:prstGeom prst="rect">
            <a:avLst/>
          </a:prstGeom>
          <a:noFill/>
        </p:spPr>
      </p:pic>
      <p:pic>
        <p:nvPicPr>
          <p:cNvPr id="9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4725144"/>
            <a:ext cx="72008" cy="1847850"/>
          </a:xfrm>
          <a:prstGeom prst="rect">
            <a:avLst/>
          </a:prstGeom>
          <a:noFill/>
        </p:spPr>
      </p:pic>
      <p:pic>
        <p:nvPicPr>
          <p:cNvPr id="9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285006"/>
            <a:ext cx="72008" cy="1847850"/>
          </a:xfrm>
          <a:prstGeom prst="rect">
            <a:avLst/>
          </a:prstGeom>
          <a:noFill/>
        </p:spPr>
      </p:pic>
      <p:pic>
        <p:nvPicPr>
          <p:cNvPr id="9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1844824"/>
            <a:ext cx="72008" cy="1847850"/>
          </a:xfrm>
          <a:prstGeom prst="rect">
            <a:avLst/>
          </a:prstGeom>
          <a:noFill/>
        </p:spPr>
      </p:pic>
      <p:pic>
        <p:nvPicPr>
          <p:cNvPr id="9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3597374"/>
            <a:ext cx="72008" cy="1847850"/>
          </a:xfrm>
          <a:prstGeom prst="rect">
            <a:avLst/>
          </a:prstGeom>
          <a:noFill/>
        </p:spPr>
      </p:pic>
      <p:pic>
        <p:nvPicPr>
          <p:cNvPr id="10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4749502"/>
            <a:ext cx="72008" cy="1847850"/>
          </a:xfrm>
          <a:prstGeom prst="rect">
            <a:avLst/>
          </a:prstGeom>
          <a:noFill/>
        </p:spPr>
      </p:pic>
      <p:pic>
        <p:nvPicPr>
          <p:cNvPr id="101" name="100 Imagen" descr="El aeropuerto de Marrakech, Marruecos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48132" name="Picture 4" descr="http://es.bloggif.com/tmp/e0a813d26915a5d0f5b6be7e2798bd06/text.gif?149433813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3728" y="6093296"/>
            <a:ext cx="4638675" cy="4095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1" y="0"/>
            <a:ext cx="3131840" cy="319448"/>
          </a:xfrm>
          <a:prstGeom prst="rect">
            <a:avLst/>
          </a:prstGeom>
          <a:noFill/>
        </p:spPr>
      </p:pic>
      <p:pic>
        <p:nvPicPr>
          <p:cNvPr id="1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-887921"/>
            <a:ext cx="72008" cy="1847850"/>
          </a:xfrm>
          <a:prstGeom prst="rect">
            <a:avLst/>
          </a:prstGeom>
          <a:noFill/>
        </p:spPr>
      </p:pic>
      <p:pic>
        <p:nvPicPr>
          <p:cNvPr id="3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88640"/>
            <a:ext cx="72008" cy="1847850"/>
          </a:xfrm>
          <a:prstGeom prst="rect">
            <a:avLst/>
          </a:prstGeom>
          <a:noFill/>
        </p:spPr>
      </p:pic>
      <p:pic>
        <p:nvPicPr>
          <p:cNvPr id="53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40" y="0"/>
            <a:ext cx="3131840" cy="319448"/>
          </a:xfrm>
          <a:prstGeom prst="rect">
            <a:avLst/>
          </a:prstGeom>
          <a:noFill/>
        </p:spPr>
      </p:pic>
      <p:pic>
        <p:nvPicPr>
          <p:cNvPr id="5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4" y="0"/>
            <a:ext cx="2915816" cy="332656"/>
          </a:xfrm>
          <a:prstGeom prst="rect">
            <a:avLst/>
          </a:prstGeom>
          <a:noFill/>
        </p:spPr>
      </p:pic>
      <p:pic>
        <p:nvPicPr>
          <p:cNvPr id="55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6525344"/>
            <a:ext cx="3131840" cy="319448"/>
          </a:xfrm>
          <a:prstGeom prst="rect">
            <a:avLst/>
          </a:prstGeom>
          <a:noFill/>
        </p:spPr>
      </p:pic>
      <p:pic>
        <p:nvPicPr>
          <p:cNvPr id="56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39" y="6525344"/>
            <a:ext cx="3131840" cy="319448"/>
          </a:xfrm>
          <a:prstGeom prst="rect">
            <a:avLst/>
          </a:prstGeom>
          <a:noFill/>
        </p:spPr>
      </p:pic>
      <p:pic>
        <p:nvPicPr>
          <p:cNvPr id="57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3" y="6525344"/>
            <a:ext cx="2915816" cy="332656"/>
          </a:xfrm>
          <a:prstGeom prst="rect">
            <a:avLst/>
          </a:prstGeom>
          <a:noFill/>
        </p:spPr>
      </p:pic>
      <p:pic>
        <p:nvPicPr>
          <p:cNvPr id="58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01962" y="1683238"/>
            <a:ext cx="3168352" cy="323172"/>
          </a:xfrm>
          <a:prstGeom prst="rect">
            <a:avLst/>
          </a:prstGeom>
          <a:noFill/>
        </p:spPr>
      </p:pic>
      <p:pic>
        <p:nvPicPr>
          <p:cNvPr id="59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18356" y="4835196"/>
            <a:ext cx="3131840" cy="319448"/>
          </a:xfrm>
          <a:prstGeom prst="rect">
            <a:avLst/>
          </a:prstGeom>
          <a:noFill/>
        </p:spPr>
      </p:pic>
      <p:pic>
        <p:nvPicPr>
          <p:cNvPr id="60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22590" y="1683238"/>
            <a:ext cx="3168352" cy="323172"/>
          </a:xfrm>
          <a:prstGeom prst="rect">
            <a:avLst/>
          </a:prstGeom>
          <a:noFill/>
        </p:spPr>
      </p:pic>
      <p:pic>
        <p:nvPicPr>
          <p:cNvPr id="61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06196" y="4835196"/>
            <a:ext cx="3131840" cy="319448"/>
          </a:xfrm>
          <a:prstGeom prst="rect">
            <a:avLst/>
          </a:prstGeom>
          <a:noFill/>
        </p:spPr>
      </p:pic>
      <p:pic>
        <p:nvPicPr>
          <p:cNvPr id="6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887921"/>
            <a:ext cx="72008" cy="1847850"/>
          </a:xfrm>
          <a:prstGeom prst="rect">
            <a:avLst/>
          </a:prstGeom>
          <a:noFill/>
        </p:spPr>
      </p:pic>
      <p:pic>
        <p:nvPicPr>
          <p:cNvPr id="6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887921"/>
            <a:ext cx="72008" cy="1847850"/>
          </a:xfrm>
          <a:prstGeom prst="rect">
            <a:avLst/>
          </a:prstGeom>
          <a:noFill/>
        </p:spPr>
      </p:pic>
      <p:pic>
        <p:nvPicPr>
          <p:cNvPr id="6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-887921"/>
            <a:ext cx="72008" cy="1847850"/>
          </a:xfrm>
          <a:prstGeom prst="rect">
            <a:avLst/>
          </a:prstGeom>
          <a:noFill/>
        </p:spPr>
      </p:pic>
      <p:pic>
        <p:nvPicPr>
          <p:cNvPr id="6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887921"/>
            <a:ext cx="72008" cy="1847850"/>
          </a:xfrm>
          <a:prstGeom prst="rect">
            <a:avLst/>
          </a:prstGeom>
          <a:noFill/>
        </p:spPr>
      </p:pic>
      <p:pic>
        <p:nvPicPr>
          <p:cNvPr id="6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887921"/>
            <a:ext cx="72008" cy="1847850"/>
          </a:xfrm>
          <a:prstGeom prst="rect">
            <a:avLst/>
          </a:prstGeom>
          <a:noFill/>
        </p:spPr>
      </p:pic>
      <p:pic>
        <p:nvPicPr>
          <p:cNvPr id="6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5898071"/>
            <a:ext cx="72008" cy="1847850"/>
          </a:xfrm>
          <a:prstGeom prst="rect">
            <a:avLst/>
          </a:prstGeom>
          <a:noFill/>
        </p:spPr>
      </p:pic>
      <p:pic>
        <p:nvPicPr>
          <p:cNvPr id="6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898071"/>
            <a:ext cx="72008" cy="1847850"/>
          </a:xfrm>
          <a:prstGeom prst="rect">
            <a:avLst/>
          </a:prstGeom>
          <a:noFill/>
        </p:spPr>
      </p:pic>
      <p:pic>
        <p:nvPicPr>
          <p:cNvPr id="6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898071"/>
            <a:ext cx="72008" cy="1847850"/>
          </a:xfrm>
          <a:prstGeom prst="rect">
            <a:avLst/>
          </a:prstGeom>
          <a:noFill/>
        </p:spPr>
      </p:pic>
      <p:pic>
        <p:nvPicPr>
          <p:cNvPr id="7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5898071"/>
            <a:ext cx="72008" cy="1847850"/>
          </a:xfrm>
          <a:prstGeom prst="rect">
            <a:avLst/>
          </a:prstGeom>
          <a:noFill/>
        </p:spPr>
      </p:pic>
      <p:pic>
        <p:nvPicPr>
          <p:cNvPr id="7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898071"/>
            <a:ext cx="72008" cy="1847850"/>
          </a:xfrm>
          <a:prstGeom prst="rect">
            <a:avLst/>
          </a:prstGeom>
          <a:noFill/>
        </p:spPr>
      </p:pic>
      <p:pic>
        <p:nvPicPr>
          <p:cNvPr id="7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898071"/>
            <a:ext cx="72008" cy="1847850"/>
          </a:xfrm>
          <a:prstGeom prst="rect">
            <a:avLst/>
          </a:prstGeom>
          <a:noFill/>
        </p:spPr>
      </p:pic>
      <p:pic>
        <p:nvPicPr>
          <p:cNvPr id="7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5637423"/>
            <a:ext cx="72008" cy="1847850"/>
          </a:xfrm>
          <a:prstGeom prst="rect">
            <a:avLst/>
          </a:prstGeom>
          <a:noFill/>
        </p:spPr>
      </p:pic>
      <p:pic>
        <p:nvPicPr>
          <p:cNvPr id="7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637423"/>
            <a:ext cx="72008" cy="1847850"/>
          </a:xfrm>
          <a:prstGeom prst="rect">
            <a:avLst/>
          </a:prstGeom>
          <a:noFill/>
        </p:spPr>
      </p:pic>
      <p:pic>
        <p:nvPicPr>
          <p:cNvPr id="7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637423"/>
            <a:ext cx="72008" cy="1847850"/>
          </a:xfrm>
          <a:prstGeom prst="rect">
            <a:avLst/>
          </a:prstGeom>
          <a:noFill/>
        </p:spPr>
      </p:pic>
      <p:pic>
        <p:nvPicPr>
          <p:cNvPr id="7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5637423"/>
            <a:ext cx="72008" cy="1847850"/>
          </a:xfrm>
          <a:prstGeom prst="rect">
            <a:avLst/>
          </a:prstGeom>
          <a:noFill/>
        </p:spPr>
      </p:pic>
      <p:pic>
        <p:nvPicPr>
          <p:cNvPr id="7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637423"/>
            <a:ext cx="72008" cy="1847850"/>
          </a:xfrm>
          <a:prstGeom prst="rect">
            <a:avLst/>
          </a:prstGeom>
          <a:noFill/>
        </p:spPr>
      </p:pic>
      <p:pic>
        <p:nvPicPr>
          <p:cNvPr id="7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637423"/>
            <a:ext cx="72008" cy="1847850"/>
          </a:xfrm>
          <a:prstGeom prst="rect">
            <a:avLst/>
          </a:prstGeom>
          <a:noFill/>
        </p:spPr>
      </p:pic>
      <p:pic>
        <p:nvPicPr>
          <p:cNvPr id="7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-627273"/>
            <a:ext cx="72008" cy="1847850"/>
          </a:xfrm>
          <a:prstGeom prst="rect">
            <a:avLst/>
          </a:prstGeom>
          <a:noFill/>
        </p:spPr>
      </p:pic>
      <p:pic>
        <p:nvPicPr>
          <p:cNvPr id="8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627273"/>
            <a:ext cx="72008" cy="1847850"/>
          </a:xfrm>
          <a:prstGeom prst="rect">
            <a:avLst/>
          </a:prstGeom>
          <a:noFill/>
        </p:spPr>
      </p:pic>
      <p:pic>
        <p:nvPicPr>
          <p:cNvPr id="8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627273"/>
            <a:ext cx="72008" cy="1847850"/>
          </a:xfrm>
          <a:prstGeom prst="rect">
            <a:avLst/>
          </a:prstGeom>
          <a:noFill/>
        </p:spPr>
      </p:pic>
      <p:pic>
        <p:nvPicPr>
          <p:cNvPr id="8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-627273"/>
            <a:ext cx="72008" cy="1847850"/>
          </a:xfrm>
          <a:prstGeom prst="rect">
            <a:avLst/>
          </a:prstGeom>
          <a:noFill/>
        </p:spPr>
      </p:pic>
      <p:pic>
        <p:nvPicPr>
          <p:cNvPr id="8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627273"/>
            <a:ext cx="72008" cy="1847850"/>
          </a:xfrm>
          <a:prstGeom prst="rect">
            <a:avLst/>
          </a:prstGeom>
          <a:noFill/>
        </p:spPr>
      </p:pic>
      <p:pic>
        <p:nvPicPr>
          <p:cNvPr id="8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627273"/>
            <a:ext cx="72008" cy="1847850"/>
          </a:xfrm>
          <a:prstGeom prst="rect">
            <a:avLst/>
          </a:prstGeom>
          <a:noFill/>
        </p:spPr>
      </p:pic>
      <p:pic>
        <p:nvPicPr>
          <p:cNvPr id="8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0"/>
            <a:ext cx="72008" cy="1847850"/>
          </a:xfrm>
          <a:prstGeom prst="rect">
            <a:avLst/>
          </a:prstGeom>
          <a:noFill/>
        </p:spPr>
      </p:pic>
      <p:pic>
        <p:nvPicPr>
          <p:cNvPr id="8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628800"/>
            <a:ext cx="72008" cy="1847850"/>
          </a:xfrm>
          <a:prstGeom prst="rect">
            <a:avLst/>
          </a:prstGeom>
          <a:noFill/>
        </p:spPr>
      </p:pic>
      <p:pic>
        <p:nvPicPr>
          <p:cNvPr id="8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381350"/>
            <a:ext cx="72008" cy="1847850"/>
          </a:xfrm>
          <a:prstGeom prst="rect">
            <a:avLst/>
          </a:prstGeom>
          <a:noFill/>
        </p:spPr>
      </p:pic>
      <p:pic>
        <p:nvPicPr>
          <p:cNvPr id="8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5010150"/>
            <a:ext cx="72008" cy="1847850"/>
          </a:xfrm>
          <a:prstGeom prst="rect">
            <a:avLst/>
          </a:prstGeom>
          <a:noFill/>
        </p:spPr>
      </p:pic>
      <p:pic>
        <p:nvPicPr>
          <p:cNvPr id="8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0"/>
            <a:ext cx="72008" cy="1847850"/>
          </a:xfrm>
          <a:prstGeom prst="rect">
            <a:avLst/>
          </a:prstGeom>
          <a:noFill/>
        </p:spPr>
      </p:pic>
      <p:pic>
        <p:nvPicPr>
          <p:cNvPr id="9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1628800"/>
            <a:ext cx="72008" cy="1847850"/>
          </a:xfrm>
          <a:prstGeom prst="rect">
            <a:avLst/>
          </a:prstGeom>
          <a:noFill/>
        </p:spPr>
      </p:pic>
      <p:pic>
        <p:nvPicPr>
          <p:cNvPr id="9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3381350"/>
            <a:ext cx="72008" cy="1847850"/>
          </a:xfrm>
          <a:prstGeom prst="rect">
            <a:avLst/>
          </a:prstGeom>
          <a:noFill/>
        </p:spPr>
      </p:pic>
      <p:pic>
        <p:nvPicPr>
          <p:cNvPr id="9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5010150"/>
            <a:ext cx="72008" cy="1847850"/>
          </a:xfrm>
          <a:prstGeom prst="rect">
            <a:avLst/>
          </a:prstGeom>
          <a:noFill/>
        </p:spPr>
      </p:pic>
      <p:pic>
        <p:nvPicPr>
          <p:cNvPr id="9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260648"/>
            <a:ext cx="72008" cy="1847850"/>
          </a:xfrm>
          <a:prstGeom prst="rect">
            <a:avLst/>
          </a:prstGeom>
          <a:noFill/>
        </p:spPr>
      </p:pic>
      <p:pic>
        <p:nvPicPr>
          <p:cNvPr id="9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1820466"/>
            <a:ext cx="72008" cy="1847850"/>
          </a:xfrm>
          <a:prstGeom prst="rect">
            <a:avLst/>
          </a:prstGeom>
          <a:noFill/>
        </p:spPr>
      </p:pic>
      <p:pic>
        <p:nvPicPr>
          <p:cNvPr id="9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3573016"/>
            <a:ext cx="72008" cy="1847850"/>
          </a:xfrm>
          <a:prstGeom prst="rect">
            <a:avLst/>
          </a:prstGeom>
          <a:noFill/>
        </p:spPr>
      </p:pic>
      <p:pic>
        <p:nvPicPr>
          <p:cNvPr id="9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4725144"/>
            <a:ext cx="72008" cy="1847850"/>
          </a:xfrm>
          <a:prstGeom prst="rect">
            <a:avLst/>
          </a:prstGeom>
          <a:noFill/>
        </p:spPr>
      </p:pic>
      <p:pic>
        <p:nvPicPr>
          <p:cNvPr id="9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285006"/>
            <a:ext cx="72008" cy="1847850"/>
          </a:xfrm>
          <a:prstGeom prst="rect">
            <a:avLst/>
          </a:prstGeom>
          <a:noFill/>
        </p:spPr>
      </p:pic>
      <p:pic>
        <p:nvPicPr>
          <p:cNvPr id="9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1844824"/>
            <a:ext cx="72008" cy="1847850"/>
          </a:xfrm>
          <a:prstGeom prst="rect">
            <a:avLst/>
          </a:prstGeom>
          <a:noFill/>
        </p:spPr>
      </p:pic>
      <p:pic>
        <p:nvPicPr>
          <p:cNvPr id="9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3597374"/>
            <a:ext cx="72008" cy="1847850"/>
          </a:xfrm>
          <a:prstGeom prst="rect">
            <a:avLst/>
          </a:prstGeom>
          <a:noFill/>
        </p:spPr>
      </p:pic>
      <p:pic>
        <p:nvPicPr>
          <p:cNvPr id="10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4749502"/>
            <a:ext cx="72008" cy="1847850"/>
          </a:xfrm>
          <a:prstGeom prst="rect">
            <a:avLst/>
          </a:prstGeom>
          <a:noFill/>
        </p:spPr>
      </p:pic>
      <p:pic>
        <p:nvPicPr>
          <p:cNvPr id="101" name="100 Imagen" descr="aeropuerto de Marrakech, Marruecos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47106" name="Picture 2" descr="http://es.bloggif.com/tmp/e0a813d26915a5d0f5b6be7e2798bd06/text.gif?149433813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752" y="5949280"/>
            <a:ext cx="4638675" cy="4095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1" y="0"/>
            <a:ext cx="3131840" cy="319448"/>
          </a:xfrm>
          <a:prstGeom prst="rect">
            <a:avLst/>
          </a:prstGeom>
          <a:noFill/>
        </p:spPr>
      </p:pic>
      <p:pic>
        <p:nvPicPr>
          <p:cNvPr id="1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-887921"/>
            <a:ext cx="72008" cy="1847850"/>
          </a:xfrm>
          <a:prstGeom prst="rect">
            <a:avLst/>
          </a:prstGeom>
          <a:noFill/>
        </p:spPr>
      </p:pic>
      <p:pic>
        <p:nvPicPr>
          <p:cNvPr id="3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88640"/>
            <a:ext cx="72008" cy="1847850"/>
          </a:xfrm>
          <a:prstGeom prst="rect">
            <a:avLst/>
          </a:prstGeom>
          <a:noFill/>
        </p:spPr>
      </p:pic>
      <p:pic>
        <p:nvPicPr>
          <p:cNvPr id="53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40" y="0"/>
            <a:ext cx="3131840" cy="319448"/>
          </a:xfrm>
          <a:prstGeom prst="rect">
            <a:avLst/>
          </a:prstGeom>
          <a:noFill/>
        </p:spPr>
      </p:pic>
      <p:pic>
        <p:nvPicPr>
          <p:cNvPr id="5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4" y="0"/>
            <a:ext cx="2915816" cy="332656"/>
          </a:xfrm>
          <a:prstGeom prst="rect">
            <a:avLst/>
          </a:prstGeom>
          <a:noFill/>
        </p:spPr>
      </p:pic>
      <p:pic>
        <p:nvPicPr>
          <p:cNvPr id="55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6525344"/>
            <a:ext cx="3131840" cy="319448"/>
          </a:xfrm>
          <a:prstGeom prst="rect">
            <a:avLst/>
          </a:prstGeom>
          <a:noFill/>
        </p:spPr>
      </p:pic>
      <p:pic>
        <p:nvPicPr>
          <p:cNvPr id="56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39" y="6525344"/>
            <a:ext cx="3131840" cy="319448"/>
          </a:xfrm>
          <a:prstGeom prst="rect">
            <a:avLst/>
          </a:prstGeom>
          <a:noFill/>
        </p:spPr>
      </p:pic>
      <p:pic>
        <p:nvPicPr>
          <p:cNvPr id="57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3" y="6525344"/>
            <a:ext cx="2915816" cy="332656"/>
          </a:xfrm>
          <a:prstGeom prst="rect">
            <a:avLst/>
          </a:prstGeom>
          <a:noFill/>
        </p:spPr>
      </p:pic>
      <p:pic>
        <p:nvPicPr>
          <p:cNvPr id="58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01962" y="1683238"/>
            <a:ext cx="3168352" cy="323172"/>
          </a:xfrm>
          <a:prstGeom prst="rect">
            <a:avLst/>
          </a:prstGeom>
          <a:noFill/>
        </p:spPr>
      </p:pic>
      <p:pic>
        <p:nvPicPr>
          <p:cNvPr id="59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18356" y="4835196"/>
            <a:ext cx="3131840" cy="319448"/>
          </a:xfrm>
          <a:prstGeom prst="rect">
            <a:avLst/>
          </a:prstGeom>
          <a:noFill/>
        </p:spPr>
      </p:pic>
      <p:pic>
        <p:nvPicPr>
          <p:cNvPr id="60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22590" y="1683238"/>
            <a:ext cx="3168352" cy="323172"/>
          </a:xfrm>
          <a:prstGeom prst="rect">
            <a:avLst/>
          </a:prstGeom>
          <a:noFill/>
        </p:spPr>
      </p:pic>
      <p:pic>
        <p:nvPicPr>
          <p:cNvPr id="61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06196" y="4835196"/>
            <a:ext cx="3131840" cy="319448"/>
          </a:xfrm>
          <a:prstGeom prst="rect">
            <a:avLst/>
          </a:prstGeom>
          <a:noFill/>
        </p:spPr>
      </p:pic>
      <p:pic>
        <p:nvPicPr>
          <p:cNvPr id="6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887921"/>
            <a:ext cx="72008" cy="1847850"/>
          </a:xfrm>
          <a:prstGeom prst="rect">
            <a:avLst/>
          </a:prstGeom>
          <a:noFill/>
        </p:spPr>
      </p:pic>
      <p:pic>
        <p:nvPicPr>
          <p:cNvPr id="6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887921"/>
            <a:ext cx="72008" cy="1847850"/>
          </a:xfrm>
          <a:prstGeom prst="rect">
            <a:avLst/>
          </a:prstGeom>
          <a:noFill/>
        </p:spPr>
      </p:pic>
      <p:pic>
        <p:nvPicPr>
          <p:cNvPr id="6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-887921"/>
            <a:ext cx="72008" cy="1847850"/>
          </a:xfrm>
          <a:prstGeom prst="rect">
            <a:avLst/>
          </a:prstGeom>
          <a:noFill/>
        </p:spPr>
      </p:pic>
      <p:pic>
        <p:nvPicPr>
          <p:cNvPr id="6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887921"/>
            <a:ext cx="72008" cy="1847850"/>
          </a:xfrm>
          <a:prstGeom prst="rect">
            <a:avLst/>
          </a:prstGeom>
          <a:noFill/>
        </p:spPr>
      </p:pic>
      <p:pic>
        <p:nvPicPr>
          <p:cNvPr id="6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887921"/>
            <a:ext cx="72008" cy="1847850"/>
          </a:xfrm>
          <a:prstGeom prst="rect">
            <a:avLst/>
          </a:prstGeom>
          <a:noFill/>
        </p:spPr>
      </p:pic>
      <p:pic>
        <p:nvPicPr>
          <p:cNvPr id="6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5898071"/>
            <a:ext cx="72008" cy="1847850"/>
          </a:xfrm>
          <a:prstGeom prst="rect">
            <a:avLst/>
          </a:prstGeom>
          <a:noFill/>
        </p:spPr>
      </p:pic>
      <p:pic>
        <p:nvPicPr>
          <p:cNvPr id="6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898071"/>
            <a:ext cx="72008" cy="1847850"/>
          </a:xfrm>
          <a:prstGeom prst="rect">
            <a:avLst/>
          </a:prstGeom>
          <a:noFill/>
        </p:spPr>
      </p:pic>
      <p:pic>
        <p:nvPicPr>
          <p:cNvPr id="6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898071"/>
            <a:ext cx="72008" cy="1847850"/>
          </a:xfrm>
          <a:prstGeom prst="rect">
            <a:avLst/>
          </a:prstGeom>
          <a:noFill/>
        </p:spPr>
      </p:pic>
      <p:pic>
        <p:nvPicPr>
          <p:cNvPr id="7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5898071"/>
            <a:ext cx="72008" cy="1847850"/>
          </a:xfrm>
          <a:prstGeom prst="rect">
            <a:avLst/>
          </a:prstGeom>
          <a:noFill/>
        </p:spPr>
      </p:pic>
      <p:pic>
        <p:nvPicPr>
          <p:cNvPr id="7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898071"/>
            <a:ext cx="72008" cy="1847850"/>
          </a:xfrm>
          <a:prstGeom prst="rect">
            <a:avLst/>
          </a:prstGeom>
          <a:noFill/>
        </p:spPr>
      </p:pic>
      <p:pic>
        <p:nvPicPr>
          <p:cNvPr id="7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898071"/>
            <a:ext cx="72008" cy="1847850"/>
          </a:xfrm>
          <a:prstGeom prst="rect">
            <a:avLst/>
          </a:prstGeom>
          <a:noFill/>
        </p:spPr>
      </p:pic>
      <p:pic>
        <p:nvPicPr>
          <p:cNvPr id="7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5637423"/>
            <a:ext cx="72008" cy="1847850"/>
          </a:xfrm>
          <a:prstGeom prst="rect">
            <a:avLst/>
          </a:prstGeom>
          <a:noFill/>
        </p:spPr>
      </p:pic>
      <p:pic>
        <p:nvPicPr>
          <p:cNvPr id="7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637423"/>
            <a:ext cx="72008" cy="1847850"/>
          </a:xfrm>
          <a:prstGeom prst="rect">
            <a:avLst/>
          </a:prstGeom>
          <a:noFill/>
        </p:spPr>
      </p:pic>
      <p:pic>
        <p:nvPicPr>
          <p:cNvPr id="7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637423"/>
            <a:ext cx="72008" cy="1847850"/>
          </a:xfrm>
          <a:prstGeom prst="rect">
            <a:avLst/>
          </a:prstGeom>
          <a:noFill/>
        </p:spPr>
      </p:pic>
      <p:pic>
        <p:nvPicPr>
          <p:cNvPr id="7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5637423"/>
            <a:ext cx="72008" cy="1847850"/>
          </a:xfrm>
          <a:prstGeom prst="rect">
            <a:avLst/>
          </a:prstGeom>
          <a:noFill/>
        </p:spPr>
      </p:pic>
      <p:pic>
        <p:nvPicPr>
          <p:cNvPr id="7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637423"/>
            <a:ext cx="72008" cy="1847850"/>
          </a:xfrm>
          <a:prstGeom prst="rect">
            <a:avLst/>
          </a:prstGeom>
          <a:noFill/>
        </p:spPr>
      </p:pic>
      <p:pic>
        <p:nvPicPr>
          <p:cNvPr id="7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637423"/>
            <a:ext cx="72008" cy="1847850"/>
          </a:xfrm>
          <a:prstGeom prst="rect">
            <a:avLst/>
          </a:prstGeom>
          <a:noFill/>
        </p:spPr>
      </p:pic>
      <p:pic>
        <p:nvPicPr>
          <p:cNvPr id="7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-627273"/>
            <a:ext cx="72008" cy="1847850"/>
          </a:xfrm>
          <a:prstGeom prst="rect">
            <a:avLst/>
          </a:prstGeom>
          <a:noFill/>
        </p:spPr>
      </p:pic>
      <p:pic>
        <p:nvPicPr>
          <p:cNvPr id="8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627273"/>
            <a:ext cx="72008" cy="1847850"/>
          </a:xfrm>
          <a:prstGeom prst="rect">
            <a:avLst/>
          </a:prstGeom>
          <a:noFill/>
        </p:spPr>
      </p:pic>
      <p:pic>
        <p:nvPicPr>
          <p:cNvPr id="8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627273"/>
            <a:ext cx="72008" cy="1847850"/>
          </a:xfrm>
          <a:prstGeom prst="rect">
            <a:avLst/>
          </a:prstGeom>
          <a:noFill/>
        </p:spPr>
      </p:pic>
      <p:pic>
        <p:nvPicPr>
          <p:cNvPr id="8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-627273"/>
            <a:ext cx="72008" cy="1847850"/>
          </a:xfrm>
          <a:prstGeom prst="rect">
            <a:avLst/>
          </a:prstGeom>
          <a:noFill/>
        </p:spPr>
      </p:pic>
      <p:pic>
        <p:nvPicPr>
          <p:cNvPr id="8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627273"/>
            <a:ext cx="72008" cy="1847850"/>
          </a:xfrm>
          <a:prstGeom prst="rect">
            <a:avLst/>
          </a:prstGeom>
          <a:noFill/>
        </p:spPr>
      </p:pic>
      <p:pic>
        <p:nvPicPr>
          <p:cNvPr id="8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627273"/>
            <a:ext cx="72008" cy="1847850"/>
          </a:xfrm>
          <a:prstGeom prst="rect">
            <a:avLst/>
          </a:prstGeom>
          <a:noFill/>
        </p:spPr>
      </p:pic>
      <p:pic>
        <p:nvPicPr>
          <p:cNvPr id="8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0"/>
            <a:ext cx="72008" cy="1847850"/>
          </a:xfrm>
          <a:prstGeom prst="rect">
            <a:avLst/>
          </a:prstGeom>
          <a:noFill/>
        </p:spPr>
      </p:pic>
      <p:pic>
        <p:nvPicPr>
          <p:cNvPr id="8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628800"/>
            <a:ext cx="72008" cy="1847850"/>
          </a:xfrm>
          <a:prstGeom prst="rect">
            <a:avLst/>
          </a:prstGeom>
          <a:noFill/>
        </p:spPr>
      </p:pic>
      <p:pic>
        <p:nvPicPr>
          <p:cNvPr id="8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381350"/>
            <a:ext cx="72008" cy="1847850"/>
          </a:xfrm>
          <a:prstGeom prst="rect">
            <a:avLst/>
          </a:prstGeom>
          <a:noFill/>
        </p:spPr>
      </p:pic>
      <p:pic>
        <p:nvPicPr>
          <p:cNvPr id="8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5010150"/>
            <a:ext cx="72008" cy="1847850"/>
          </a:xfrm>
          <a:prstGeom prst="rect">
            <a:avLst/>
          </a:prstGeom>
          <a:noFill/>
        </p:spPr>
      </p:pic>
      <p:pic>
        <p:nvPicPr>
          <p:cNvPr id="8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0"/>
            <a:ext cx="72008" cy="1847850"/>
          </a:xfrm>
          <a:prstGeom prst="rect">
            <a:avLst/>
          </a:prstGeom>
          <a:noFill/>
        </p:spPr>
      </p:pic>
      <p:pic>
        <p:nvPicPr>
          <p:cNvPr id="9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1628800"/>
            <a:ext cx="72008" cy="1847850"/>
          </a:xfrm>
          <a:prstGeom prst="rect">
            <a:avLst/>
          </a:prstGeom>
          <a:noFill/>
        </p:spPr>
      </p:pic>
      <p:pic>
        <p:nvPicPr>
          <p:cNvPr id="9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3381350"/>
            <a:ext cx="72008" cy="1847850"/>
          </a:xfrm>
          <a:prstGeom prst="rect">
            <a:avLst/>
          </a:prstGeom>
          <a:noFill/>
        </p:spPr>
      </p:pic>
      <p:pic>
        <p:nvPicPr>
          <p:cNvPr id="9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5010150"/>
            <a:ext cx="72008" cy="1847850"/>
          </a:xfrm>
          <a:prstGeom prst="rect">
            <a:avLst/>
          </a:prstGeom>
          <a:noFill/>
        </p:spPr>
      </p:pic>
      <p:pic>
        <p:nvPicPr>
          <p:cNvPr id="9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260648"/>
            <a:ext cx="72008" cy="1847850"/>
          </a:xfrm>
          <a:prstGeom prst="rect">
            <a:avLst/>
          </a:prstGeom>
          <a:noFill/>
        </p:spPr>
      </p:pic>
      <p:pic>
        <p:nvPicPr>
          <p:cNvPr id="9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1820466"/>
            <a:ext cx="72008" cy="1847850"/>
          </a:xfrm>
          <a:prstGeom prst="rect">
            <a:avLst/>
          </a:prstGeom>
          <a:noFill/>
        </p:spPr>
      </p:pic>
      <p:pic>
        <p:nvPicPr>
          <p:cNvPr id="9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3573016"/>
            <a:ext cx="72008" cy="1847850"/>
          </a:xfrm>
          <a:prstGeom prst="rect">
            <a:avLst/>
          </a:prstGeom>
          <a:noFill/>
        </p:spPr>
      </p:pic>
      <p:pic>
        <p:nvPicPr>
          <p:cNvPr id="9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4725144"/>
            <a:ext cx="72008" cy="1847850"/>
          </a:xfrm>
          <a:prstGeom prst="rect">
            <a:avLst/>
          </a:prstGeom>
          <a:noFill/>
        </p:spPr>
      </p:pic>
      <p:pic>
        <p:nvPicPr>
          <p:cNvPr id="9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285006"/>
            <a:ext cx="72008" cy="1847850"/>
          </a:xfrm>
          <a:prstGeom prst="rect">
            <a:avLst/>
          </a:prstGeom>
          <a:noFill/>
        </p:spPr>
      </p:pic>
      <p:pic>
        <p:nvPicPr>
          <p:cNvPr id="9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1844824"/>
            <a:ext cx="72008" cy="1847850"/>
          </a:xfrm>
          <a:prstGeom prst="rect">
            <a:avLst/>
          </a:prstGeom>
          <a:noFill/>
        </p:spPr>
      </p:pic>
      <p:pic>
        <p:nvPicPr>
          <p:cNvPr id="9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3597374"/>
            <a:ext cx="72008" cy="1847850"/>
          </a:xfrm>
          <a:prstGeom prst="rect">
            <a:avLst/>
          </a:prstGeom>
          <a:noFill/>
        </p:spPr>
      </p:pic>
      <p:pic>
        <p:nvPicPr>
          <p:cNvPr id="10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4749502"/>
            <a:ext cx="72008" cy="1847850"/>
          </a:xfrm>
          <a:prstGeom prst="rect">
            <a:avLst/>
          </a:prstGeom>
          <a:noFill/>
        </p:spPr>
      </p:pic>
      <p:pic>
        <p:nvPicPr>
          <p:cNvPr id="101" name="100 Imagen" descr="Torre de Hassan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46082" name="Picture 2" descr="http://es.bloggif.com/tmp/e0a813d26915a5d0f5b6be7e2798bd06/text.gif?1494338277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6021288"/>
            <a:ext cx="2971800" cy="3238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1" y="0"/>
            <a:ext cx="3131840" cy="319448"/>
          </a:xfrm>
          <a:prstGeom prst="rect">
            <a:avLst/>
          </a:prstGeom>
          <a:noFill/>
        </p:spPr>
      </p:pic>
      <p:pic>
        <p:nvPicPr>
          <p:cNvPr id="1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-887921"/>
            <a:ext cx="72008" cy="1847850"/>
          </a:xfrm>
          <a:prstGeom prst="rect">
            <a:avLst/>
          </a:prstGeom>
          <a:noFill/>
        </p:spPr>
      </p:pic>
      <p:pic>
        <p:nvPicPr>
          <p:cNvPr id="3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88640"/>
            <a:ext cx="72008" cy="1847850"/>
          </a:xfrm>
          <a:prstGeom prst="rect">
            <a:avLst/>
          </a:prstGeom>
          <a:noFill/>
        </p:spPr>
      </p:pic>
      <p:pic>
        <p:nvPicPr>
          <p:cNvPr id="53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40" y="0"/>
            <a:ext cx="3131840" cy="319448"/>
          </a:xfrm>
          <a:prstGeom prst="rect">
            <a:avLst/>
          </a:prstGeom>
          <a:noFill/>
        </p:spPr>
      </p:pic>
      <p:pic>
        <p:nvPicPr>
          <p:cNvPr id="5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4" y="0"/>
            <a:ext cx="2915816" cy="332656"/>
          </a:xfrm>
          <a:prstGeom prst="rect">
            <a:avLst/>
          </a:prstGeom>
          <a:noFill/>
        </p:spPr>
      </p:pic>
      <p:pic>
        <p:nvPicPr>
          <p:cNvPr id="55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6525344"/>
            <a:ext cx="3131840" cy="319448"/>
          </a:xfrm>
          <a:prstGeom prst="rect">
            <a:avLst/>
          </a:prstGeom>
          <a:noFill/>
        </p:spPr>
      </p:pic>
      <p:pic>
        <p:nvPicPr>
          <p:cNvPr id="56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39" y="6525344"/>
            <a:ext cx="3131840" cy="319448"/>
          </a:xfrm>
          <a:prstGeom prst="rect">
            <a:avLst/>
          </a:prstGeom>
          <a:noFill/>
        </p:spPr>
      </p:pic>
      <p:pic>
        <p:nvPicPr>
          <p:cNvPr id="57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3" y="6525344"/>
            <a:ext cx="2915816" cy="332656"/>
          </a:xfrm>
          <a:prstGeom prst="rect">
            <a:avLst/>
          </a:prstGeom>
          <a:noFill/>
        </p:spPr>
      </p:pic>
      <p:pic>
        <p:nvPicPr>
          <p:cNvPr id="58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01962" y="1683238"/>
            <a:ext cx="3168352" cy="323172"/>
          </a:xfrm>
          <a:prstGeom prst="rect">
            <a:avLst/>
          </a:prstGeom>
          <a:noFill/>
        </p:spPr>
      </p:pic>
      <p:pic>
        <p:nvPicPr>
          <p:cNvPr id="59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18356" y="4835196"/>
            <a:ext cx="3131840" cy="319448"/>
          </a:xfrm>
          <a:prstGeom prst="rect">
            <a:avLst/>
          </a:prstGeom>
          <a:noFill/>
        </p:spPr>
      </p:pic>
      <p:pic>
        <p:nvPicPr>
          <p:cNvPr id="60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22590" y="1683238"/>
            <a:ext cx="3168352" cy="323172"/>
          </a:xfrm>
          <a:prstGeom prst="rect">
            <a:avLst/>
          </a:prstGeom>
          <a:noFill/>
        </p:spPr>
      </p:pic>
      <p:pic>
        <p:nvPicPr>
          <p:cNvPr id="61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06196" y="4835196"/>
            <a:ext cx="3131840" cy="319448"/>
          </a:xfrm>
          <a:prstGeom prst="rect">
            <a:avLst/>
          </a:prstGeom>
          <a:noFill/>
        </p:spPr>
      </p:pic>
      <p:pic>
        <p:nvPicPr>
          <p:cNvPr id="6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887921"/>
            <a:ext cx="72008" cy="1847850"/>
          </a:xfrm>
          <a:prstGeom prst="rect">
            <a:avLst/>
          </a:prstGeom>
          <a:noFill/>
        </p:spPr>
      </p:pic>
      <p:pic>
        <p:nvPicPr>
          <p:cNvPr id="6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887921"/>
            <a:ext cx="72008" cy="1847850"/>
          </a:xfrm>
          <a:prstGeom prst="rect">
            <a:avLst/>
          </a:prstGeom>
          <a:noFill/>
        </p:spPr>
      </p:pic>
      <p:pic>
        <p:nvPicPr>
          <p:cNvPr id="6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-887921"/>
            <a:ext cx="72008" cy="1847850"/>
          </a:xfrm>
          <a:prstGeom prst="rect">
            <a:avLst/>
          </a:prstGeom>
          <a:noFill/>
        </p:spPr>
      </p:pic>
      <p:pic>
        <p:nvPicPr>
          <p:cNvPr id="6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887921"/>
            <a:ext cx="72008" cy="1847850"/>
          </a:xfrm>
          <a:prstGeom prst="rect">
            <a:avLst/>
          </a:prstGeom>
          <a:noFill/>
        </p:spPr>
      </p:pic>
      <p:pic>
        <p:nvPicPr>
          <p:cNvPr id="6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887921"/>
            <a:ext cx="72008" cy="1847850"/>
          </a:xfrm>
          <a:prstGeom prst="rect">
            <a:avLst/>
          </a:prstGeom>
          <a:noFill/>
        </p:spPr>
      </p:pic>
      <p:pic>
        <p:nvPicPr>
          <p:cNvPr id="6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5898071"/>
            <a:ext cx="72008" cy="1847850"/>
          </a:xfrm>
          <a:prstGeom prst="rect">
            <a:avLst/>
          </a:prstGeom>
          <a:noFill/>
        </p:spPr>
      </p:pic>
      <p:pic>
        <p:nvPicPr>
          <p:cNvPr id="6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898071"/>
            <a:ext cx="72008" cy="1847850"/>
          </a:xfrm>
          <a:prstGeom prst="rect">
            <a:avLst/>
          </a:prstGeom>
          <a:noFill/>
        </p:spPr>
      </p:pic>
      <p:pic>
        <p:nvPicPr>
          <p:cNvPr id="6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898071"/>
            <a:ext cx="72008" cy="1847850"/>
          </a:xfrm>
          <a:prstGeom prst="rect">
            <a:avLst/>
          </a:prstGeom>
          <a:noFill/>
        </p:spPr>
      </p:pic>
      <p:pic>
        <p:nvPicPr>
          <p:cNvPr id="7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5898071"/>
            <a:ext cx="72008" cy="1847850"/>
          </a:xfrm>
          <a:prstGeom prst="rect">
            <a:avLst/>
          </a:prstGeom>
          <a:noFill/>
        </p:spPr>
      </p:pic>
      <p:pic>
        <p:nvPicPr>
          <p:cNvPr id="7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898071"/>
            <a:ext cx="72008" cy="1847850"/>
          </a:xfrm>
          <a:prstGeom prst="rect">
            <a:avLst/>
          </a:prstGeom>
          <a:noFill/>
        </p:spPr>
      </p:pic>
      <p:pic>
        <p:nvPicPr>
          <p:cNvPr id="7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898071"/>
            <a:ext cx="72008" cy="1847850"/>
          </a:xfrm>
          <a:prstGeom prst="rect">
            <a:avLst/>
          </a:prstGeom>
          <a:noFill/>
        </p:spPr>
      </p:pic>
      <p:pic>
        <p:nvPicPr>
          <p:cNvPr id="7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5637423"/>
            <a:ext cx="72008" cy="1847850"/>
          </a:xfrm>
          <a:prstGeom prst="rect">
            <a:avLst/>
          </a:prstGeom>
          <a:noFill/>
        </p:spPr>
      </p:pic>
      <p:pic>
        <p:nvPicPr>
          <p:cNvPr id="7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637423"/>
            <a:ext cx="72008" cy="1847850"/>
          </a:xfrm>
          <a:prstGeom prst="rect">
            <a:avLst/>
          </a:prstGeom>
          <a:noFill/>
        </p:spPr>
      </p:pic>
      <p:pic>
        <p:nvPicPr>
          <p:cNvPr id="7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637423"/>
            <a:ext cx="72008" cy="1847850"/>
          </a:xfrm>
          <a:prstGeom prst="rect">
            <a:avLst/>
          </a:prstGeom>
          <a:noFill/>
        </p:spPr>
      </p:pic>
      <p:pic>
        <p:nvPicPr>
          <p:cNvPr id="7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5637423"/>
            <a:ext cx="72008" cy="1847850"/>
          </a:xfrm>
          <a:prstGeom prst="rect">
            <a:avLst/>
          </a:prstGeom>
          <a:noFill/>
        </p:spPr>
      </p:pic>
      <p:pic>
        <p:nvPicPr>
          <p:cNvPr id="7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637423"/>
            <a:ext cx="72008" cy="1847850"/>
          </a:xfrm>
          <a:prstGeom prst="rect">
            <a:avLst/>
          </a:prstGeom>
          <a:noFill/>
        </p:spPr>
      </p:pic>
      <p:pic>
        <p:nvPicPr>
          <p:cNvPr id="7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637423"/>
            <a:ext cx="72008" cy="1847850"/>
          </a:xfrm>
          <a:prstGeom prst="rect">
            <a:avLst/>
          </a:prstGeom>
          <a:noFill/>
        </p:spPr>
      </p:pic>
      <p:pic>
        <p:nvPicPr>
          <p:cNvPr id="7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-627273"/>
            <a:ext cx="72008" cy="1847850"/>
          </a:xfrm>
          <a:prstGeom prst="rect">
            <a:avLst/>
          </a:prstGeom>
          <a:noFill/>
        </p:spPr>
      </p:pic>
      <p:pic>
        <p:nvPicPr>
          <p:cNvPr id="8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627273"/>
            <a:ext cx="72008" cy="1847850"/>
          </a:xfrm>
          <a:prstGeom prst="rect">
            <a:avLst/>
          </a:prstGeom>
          <a:noFill/>
        </p:spPr>
      </p:pic>
      <p:pic>
        <p:nvPicPr>
          <p:cNvPr id="8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627273"/>
            <a:ext cx="72008" cy="1847850"/>
          </a:xfrm>
          <a:prstGeom prst="rect">
            <a:avLst/>
          </a:prstGeom>
          <a:noFill/>
        </p:spPr>
      </p:pic>
      <p:pic>
        <p:nvPicPr>
          <p:cNvPr id="8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-627273"/>
            <a:ext cx="72008" cy="1847850"/>
          </a:xfrm>
          <a:prstGeom prst="rect">
            <a:avLst/>
          </a:prstGeom>
          <a:noFill/>
        </p:spPr>
      </p:pic>
      <p:pic>
        <p:nvPicPr>
          <p:cNvPr id="8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627273"/>
            <a:ext cx="72008" cy="1847850"/>
          </a:xfrm>
          <a:prstGeom prst="rect">
            <a:avLst/>
          </a:prstGeom>
          <a:noFill/>
        </p:spPr>
      </p:pic>
      <p:pic>
        <p:nvPicPr>
          <p:cNvPr id="8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627273"/>
            <a:ext cx="72008" cy="1847850"/>
          </a:xfrm>
          <a:prstGeom prst="rect">
            <a:avLst/>
          </a:prstGeom>
          <a:noFill/>
        </p:spPr>
      </p:pic>
      <p:pic>
        <p:nvPicPr>
          <p:cNvPr id="8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0"/>
            <a:ext cx="72008" cy="1847850"/>
          </a:xfrm>
          <a:prstGeom prst="rect">
            <a:avLst/>
          </a:prstGeom>
          <a:noFill/>
        </p:spPr>
      </p:pic>
      <p:pic>
        <p:nvPicPr>
          <p:cNvPr id="8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628800"/>
            <a:ext cx="72008" cy="1847850"/>
          </a:xfrm>
          <a:prstGeom prst="rect">
            <a:avLst/>
          </a:prstGeom>
          <a:noFill/>
        </p:spPr>
      </p:pic>
      <p:pic>
        <p:nvPicPr>
          <p:cNvPr id="8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381350"/>
            <a:ext cx="72008" cy="1847850"/>
          </a:xfrm>
          <a:prstGeom prst="rect">
            <a:avLst/>
          </a:prstGeom>
          <a:noFill/>
        </p:spPr>
      </p:pic>
      <p:pic>
        <p:nvPicPr>
          <p:cNvPr id="8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5010150"/>
            <a:ext cx="72008" cy="1847850"/>
          </a:xfrm>
          <a:prstGeom prst="rect">
            <a:avLst/>
          </a:prstGeom>
          <a:noFill/>
        </p:spPr>
      </p:pic>
      <p:pic>
        <p:nvPicPr>
          <p:cNvPr id="8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0"/>
            <a:ext cx="72008" cy="1847850"/>
          </a:xfrm>
          <a:prstGeom prst="rect">
            <a:avLst/>
          </a:prstGeom>
          <a:noFill/>
        </p:spPr>
      </p:pic>
      <p:pic>
        <p:nvPicPr>
          <p:cNvPr id="9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1628800"/>
            <a:ext cx="72008" cy="1847850"/>
          </a:xfrm>
          <a:prstGeom prst="rect">
            <a:avLst/>
          </a:prstGeom>
          <a:noFill/>
        </p:spPr>
      </p:pic>
      <p:pic>
        <p:nvPicPr>
          <p:cNvPr id="9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3381350"/>
            <a:ext cx="72008" cy="1847850"/>
          </a:xfrm>
          <a:prstGeom prst="rect">
            <a:avLst/>
          </a:prstGeom>
          <a:noFill/>
        </p:spPr>
      </p:pic>
      <p:pic>
        <p:nvPicPr>
          <p:cNvPr id="9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5010150"/>
            <a:ext cx="72008" cy="1847850"/>
          </a:xfrm>
          <a:prstGeom prst="rect">
            <a:avLst/>
          </a:prstGeom>
          <a:noFill/>
        </p:spPr>
      </p:pic>
      <p:pic>
        <p:nvPicPr>
          <p:cNvPr id="9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260648"/>
            <a:ext cx="72008" cy="1847850"/>
          </a:xfrm>
          <a:prstGeom prst="rect">
            <a:avLst/>
          </a:prstGeom>
          <a:noFill/>
        </p:spPr>
      </p:pic>
      <p:pic>
        <p:nvPicPr>
          <p:cNvPr id="9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1820466"/>
            <a:ext cx="72008" cy="1847850"/>
          </a:xfrm>
          <a:prstGeom prst="rect">
            <a:avLst/>
          </a:prstGeom>
          <a:noFill/>
        </p:spPr>
      </p:pic>
      <p:pic>
        <p:nvPicPr>
          <p:cNvPr id="9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3573016"/>
            <a:ext cx="72008" cy="1847850"/>
          </a:xfrm>
          <a:prstGeom prst="rect">
            <a:avLst/>
          </a:prstGeom>
          <a:noFill/>
        </p:spPr>
      </p:pic>
      <p:pic>
        <p:nvPicPr>
          <p:cNvPr id="9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4725144"/>
            <a:ext cx="72008" cy="1847850"/>
          </a:xfrm>
          <a:prstGeom prst="rect">
            <a:avLst/>
          </a:prstGeom>
          <a:noFill/>
        </p:spPr>
      </p:pic>
      <p:pic>
        <p:nvPicPr>
          <p:cNvPr id="9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285006"/>
            <a:ext cx="72008" cy="1847850"/>
          </a:xfrm>
          <a:prstGeom prst="rect">
            <a:avLst/>
          </a:prstGeom>
          <a:noFill/>
        </p:spPr>
      </p:pic>
      <p:pic>
        <p:nvPicPr>
          <p:cNvPr id="9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1844824"/>
            <a:ext cx="72008" cy="1847850"/>
          </a:xfrm>
          <a:prstGeom prst="rect">
            <a:avLst/>
          </a:prstGeom>
          <a:noFill/>
        </p:spPr>
      </p:pic>
      <p:pic>
        <p:nvPicPr>
          <p:cNvPr id="9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3597374"/>
            <a:ext cx="72008" cy="1847850"/>
          </a:xfrm>
          <a:prstGeom prst="rect">
            <a:avLst/>
          </a:prstGeom>
          <a:noFill/>
        </p:spPr>
      </p:pic>
      <p:pic>
        <p:nvPicPr>
          <p:cNvPr id="10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4749502"/>
            <a:ext cx="72008" cy="1847850"/>
          </a:xfrm>
          <a:prstGeom prst="rect">
            <a:avLst/>
          </a:prstGeom>
          <a:noFill/>
        </p:spPr>
      </p:pic>
      <p:pic>
        <p:nvPicPr>
          <p:cNvPr id="101" name="100 Imagen" descr="Djemaa el Fna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45058" name="Picture 2" descr="http://es.bloggif.com/tmp/e0a813d26915a5d0f5b6be7e2798bd06/text.gif?1494338345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6093296"/>
            <a:ext cx="2571750" cy="4000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1" y="0"/>
            <a:ext cx="3131840" cy="319448"/>
          </a:xfrm>
          <a:prstGeom prst="rect">
            <a:avLst/>
          </a:prstGeom>
          <a:noFill/>
        </p:spPr>
      </p:pic>
      <p:pic>
        <p:nvPicPr>
          <p:cNvPr id="1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-887921"/>
            <a:ext cx="72008" cy="1847850"/>
          </a:xfrm>
          <a:prstGeom prst="rect">
            <a:avLst/>
          </a:prstGeom>
          <a:noFill/>
        </p:spPr>
      </p:pic>
      <p:pic>
        <p:nvPicPr>
          <p:cNvPr id="3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88640"/>
            <a:ext cx="72008" cy="1847850"/>
          </a:xfrm>
          <a:prstGeom prst="rect">
            <a:avLst/>
          </a:prstGeom>
          <a:noFill/>
        </p:spPr>
      </p:pic>
      <p:pic>
        <p:nvPicPr>
          <p:cNvPr id="53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40" y="0"/>
            <a:ext cx="3131840" cy="319448"/>
          </a:xfrm>
          <a:prstGeom prst="rect">
            <a:avLst/>
          </a:prstGeom>
          <a:noFill/>
        </p:spPr>
      </p:pic>
      <p:pic>
        <p:nvPicPr>
          <p:cNvPr id="5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4" y="0"/>
            <a:ext cx="2915816" cy="332656"/>
          </a:xfrm>
          <a:prstGeom prst="rect">
            <a:avLst/>
          </a:prstGeom>
          <a:noFill/>
        </p:spPr>
      </p:pic>
      <p:pic>
        <p:nvPicPr>
          <p:cNvPr id="55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6525344"/>
            <a:ext cx="3131840" cy="319448"/>
          </a:xfrm>
          <a:prstGeom prst="rect">
            <a:avLst/>
          </a:prstGeom>
          <a:noFill/>
        </p:spPr>
      </p:pic>
      <p:pic>
        <p:nvPicPr>
          <p:cNvPr id="56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39" y="6525344"/>
            <a:ext cx="3131840" cy="319448"/>
          </a:xfrm>
          <a:prstGeom prst="rect">
            <a:avLst/>
          </a:prstGeom>
          <a:noFill/>
        </p:spPr>
      </p:pic>
      <p:pic>
        <p:nvPicPr>
          <p:cNvPr id="57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3" y="6525344"/>
            <a:ext cx="2915816" cy="332656"/>
          </a:xfrm>
          <a:prstGeom prst="rect">
            <a:avLst/>
          </a:prstGeom>
          <a:noFill/>
        </p:spPr>
      </p:pic>
      <p:pic>
        <p:nvPicPr>
          <p:cNvPr id="58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01962" y="1683238"/>
            <a:ext cx="3168352" cy="323172"/>
          </a:xfrm>
          <a:prstGeom prst="rect">
            <a:avLst/>
          </a:prstGeom>
          <a:noFill/>
        </p:spPr>
      </p:pic>
      <p:pic>
        <p:nvPicPr>
          <p:cNvPr id="59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18356" y="4835196"/>
            <a:ext cx="3131840" cy="319448"/>
          </a:xfrm>
          <a:prstGeom prst="rect">
            <a:avLst/>
          </a:prstGeom>
          <a:noFill/>
        </p:spPr>
      </p:pic>
      <p:pic>
        <p:nvPicPr>
          <p:cNvPr id="60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22590" y="1683238"/>
            <a:ext cx="3168352" cy="323172"/>
          </a:xfrm>
          <a:prstGeom prst="rect">
            <a:avLst/>
          </a:prstGeom>
          <a:noFill/>
        </p:spPr>
      </p:pic>
      <p:pic>
        <p:nvPicPr>
          <p:cNvPr id="61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06196" y="4835196"/>
            <a:ext cx="3131840" cy="319448"/>
          </a:xfrm>
          <a:prstGeom prst="rect">
            <a:avLst/>
          </a:prstGeom>
          <a:noFill/>
        </p:spPr>
      </p:pic>
      <p:pic>
        <p:nvPicPr>
          <p:cNvPr id="6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887921"/>
            <a:ext cx="72008" cy="1847850"/>
          </a:xfrm>
          <a:prstGeom prst="rect">
            <a:avLst/>
          </a:prstGeom>
          <a:noFill/>
        </p:spPr>
      </p:pic>
      <p:pic>
        <p:nvPicPr>
          <p:cNvPr id="6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887921"/>
            <a:ext cx="72008" cy="1847850"/>
          </a:xfrm>
          <a:prstGeom prst="rect">
            <a:avLst/>
          </a:prstGeom>
          <a:noFill/>
        </p:spPr>
      </p:pic>
      <p:pic>
        <p:nvPicPr>
          <p:cNvPr id="6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-887921"/>
            <a:ext cx="72008" cy="1847850"/>
          </a:xfrm>
          <a:prstGeom prst="rect">
            <a:avLst/>
          </a:prstGeom>
          <a:noFill/>
        </p:spPr>
      </p:pic>
      <p:pic>
        <p:nvPicPr>
          <p:cNvPr id="6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887921"/>
            <a:ext cx="72008" cy="1847850"/>
          </a:xfrm>
          <a:prstGeom prst="rect">
            <a:avLst/>
          </a:prstGeom>
          <a:noFill/>
        </p:spPr>
      </p:pic>
      <p:pic>
        <p:nvPicPr>
          <p:cNvPr id="6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887921"/>
            <a:ext cx="72008" cy="1847850"/>
          </a:xfrm>
          <a:prstGeom prst="rect">
            <a:avLst/>
          </a:prstGeom>
          <a:noFill/>
        </p:spPr>
      </p:pic>
      <p:pic>
        <p:nvPicPr>
          <p:cNvPr id="6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5898071"/>
            <a:ext cx="72008" cy="1847850"/>
          </a:xfrm>
          <a:prstGeom prst="rect">
            <a:avLst/>
          </a:prstGeom>
          <a:noFill/>
        </p:spPr>
      </p:pic>
      <p:pic>
        <p:nvPicPr>
          <p:cNvPr id="6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898071"/>
            <a:ext cx="72008" cy="1847850"/>
          </a:xfrm>
          <a:prstGeom prst="rect">
            <a:avLst/>
          </a:prstGeom>
          <a:noFill/>
        </p:spPr>
      </p:pic>
      <p:pic>
        <p:nvPicPr>
          <p:cNvPr id="6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898071"/>
            <a:ext cx="72008" cy="1847850"/>
          </a:xfrm>
          <a:prstGeom prst="rect">
            <a:avLst/>
          </a:prstGeom>
          <a:noFill/>
        </p:spPr>
      </p:pic>
      <p:pic>
        <p:nvPicPr>
          <p:cNvPr id="7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5898071"/>
            <a:ext cx="72008" cy="1847850"/>
          </a:xfrm>
          <a:prstGeom prst="rect">
            <a:avLst/>
          </a:prstGeom>
          <a:noFill/>
        </p:spPr>
      </p:pic>
      <p:pic>
        <p:nvPicPr>
          <p:cNvPr id="7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898071"/>
            <a:ext cx="72008" cy="1847850"/>
          </a:xfrm>
          <a:prstGeom prst="rect">
            <a:avLst/>
          </a:prstGeom>
          <a:noFill/>
        </p:spPr>
      </p:pic>
      <p:pic>
        <p:nvPicPr>
          <p:cNvPr id="7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898071"/>
            <a:ext cx="72008" cy="1847850"/>
          </a:xfrm>
          <a:prstGeom prst="rect">
            <a:avLst/>
          </a:prstGeom>
          <a:noFill/>
        </p:spPr>
      </p:pic>
      <p:pic>
        <p:nvPicPr>
          <p:cNvPr id="7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5637423"/>
            <a:ext cx="72008" cy="1847850"/>
          </a:xfrm>
          <a:prstGeom prst="rect">
            <a:avLst/>
          </a:prstGeom>
          <a:noFill/>
        </p:spPr>
      </p:pic>
      <p:pic>
        <p:nvPicPr>
          <p:cNvPr id="7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637423"/>
            <a:ext cx="72008" cy="1847850"/>
          </a:xfrm>
          <a:prstGeom prst="rect">
            <a:avLst/>
          </a:prstGeom>
          <a:noFill/>
        </p:spPr>
      </p:pic>
      <p:pic>
        <p:nvPicPr>
          <p:cNvPr id="7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637423"/>
            <a:ext cx="72008" cy="1847850"/>
          </a:xfrm>
          <a:prstGeom prst="rect">
            <a:avLst/>
          </a:prstGeom>
          <a:noFill/>
        </p:spPr>
      </p:pic>
      <p:pic>
        <p:nvPicPr>
          <p:cNvPr id="7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5637423"/>
            <a:ext cx="72008" cy="1847850"/>
          </a:xfrm>
          <a:prstGeom prst="rect">
            <a:avLst/>
          </a:prstGeom>
          <a:noFill/>
        </p:spPr>
      </p:pic>
      <p:pic>
        <p:nvPicPr>
          <p:cNvPr id="7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637423"/>
            <a:ext cx="72008" cy="1847850"/>
          </a:xfrm>
          <a:prstGeom prst="rect">
            <a:avLst/>
          </a:prstGeom>
          <a:noFill/>
        </p:spPr>
      </p:pic>
      <p:pic>
        <p:nvPicPr>
          <p:cNvPr id="7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637423"/>
            <a:ext cx="72008" cy="1847850"/>
          </a:xfrm>
          <a:prstGeom prst="rect">
            <a:avLst/>
          </a:prstGeom>
          <a:noFill/>
        </p:spPr>
      </p:pic>
      <p:pic>
        <p:nvPicPr>
          <p:cNvPr id="7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-627273"/>
            <a:ext cx="72008" cy="1847850"/>
          </a:xfrm>
          <a:prstGeom prst="rect">
            <a:avLst/>
          </a:prstGeom>
          <a:noFill/>
        </p:spPr>
      </p:pic>
      <p:pic>
        <p:nvPicPr>
          <p:cNvPr id="8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627273"/>
            <a:ext cx="72008" cy="1847850"/>
          </a:xfrm>
          <a:prstGeom prst="rect">
            <a:avLst/>
          </a:prstGeom>
          <a:noFill/>
        </p:spPr>
      </p:pic>
      <p:pic>
        <p:nvPicPr>
          <p:cNvPr id="8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627273"/>
            <a:ext cx="72008" cy="1847850"/>
          </a:xfrm>
          <a:prstGeom prst="rect">
            <a:avLst/>
          </a:prstGeom>
          <a:noFill/>
        </p:spPr>
      </p:pic>
      <p:pic>
        <p:nvPicPr>
          <p:cNvPr id="8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-627273"/>
            <a:ext cx="72008" cy="1847850"/>
          </a:xfrm>
          <a:prstGeom prst="rect">
            <a:avLst/>
          </a:prstGeom>
          <a:noFill/>
        </p:spPr>
      </p:pic>
      <p:pic>
        <p:nvPicPr>
          <p:cNvPr id="8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627273"/>
            <a:ext cx="72008" cy="1847850"/>
          </a:xfrm>
          <a:prstGeom prst="rect">
            <a:avLst/>
          </a:prstGeom>
          <a:noFill/>
        </p:spPr>
      </p:pic>
      <p:pic>
        <p:nvPicPr>
          <p:cNvPr id="8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627273"/>
            <a:ext cx="72008" cy="1847850"/>
          </a:xfrm>
          <a:prstGeom prst="rect">
            <a:avLst/>
          </a:prstGeom>
          <a:noFill/>
        </p:spPr>
      </p:pic>
      <p:pic>
        <p:nvPicPr>
          <p:cNvPr id="8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0"/>
            <a:ext cx="72008" cy="1847850"/>
          </a:xfrm>
          <a:prstGeom prst="rect">
            <a:avLst/>
          </a:prstGeom>
          <a:noFill/>
        </p:spPr>
      </p:pic>
      <p:pic>
        <p:nvPicPr>
          <p:cNvPr id="8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628800"/>
            <a:ext cx="72008" cy="1847850"/>
          </a:xfrm>
          <a:prstGeom prst="rect">
            <a:avLst/>
          </a:prstGeom>
          <a:noFill/>
        </p:spPr>
      </p:pic>
      <p:pic>
        <p:nvPicPr>
          <p:cNvPr id="8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381350"/>
            <a:ext cx="72008" cy="1847850"/>
          </a:xfrm>
          <a:prstGeom prst="rect">
            <a:avLst/>
          </a:prstGeom>
          <a:noFill/>
        </p:spPr>
      </p:pic>
      <p:pic>
        <p:nvPicPr>
          <p:cNvPr id="8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5010150"/>
            <a:ext cx="72008" cy="1847850"/>
          </a:xfrm>
          <a:prstGeom prst="rect">
            <a:avLst/>
          </a:prstGeom>
          <a:noFill/>
        </p:spPr>
      </p:pic>
      <p:pic>
        <p:nvPicPr>
          <p:cNvPr id="8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0"/>
            <a:ext cx="72008" cy="1847850"/>
          </a:xfrm>
          <a:prstGeom prst="rect">
            <a:avLst/>
          </a:prstGeom>
          <a:noFill/>
        </p:spPr>
      </p:pic>
      <p:pic>
        <p:nvPicPr>
          <p:cNvPr id="9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1628800"/>
            <a:ext cx="72008" cy="1847850"/>
          </a:xfrm>
          <a:prstGeom prst="rect">
            <a:avLst/>
          </a:prstGeom>
          <a:noFill/>
        </p:spPr>
      </p:pic>
      <p:pic>
        <p:nvPicPr>
          <p:cNvPr id="9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3381350"/>
            <a:ext cx="72008" cy="1847850"/>
          </a:xfrm>
          <a:prstGeom prst="rect">
            <a:avLst/>
          </a:prstGeom>
          <a:noFill/>
        </p:spPr>
      </p:pic>
      <p:pic>
        <p:nvPicPr>
          <p:cNvPr id="9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5010150"/>
            <a:ext cx="72008" cy="1847850"/>
          </a:xfrm>
          <a:prstGeom prst="rect">
            <a:avLst/>
          </a:prstGeom>
          <a:noFill/>
        </p:spPr>
      </p:pic>
      <p:pic>
        <p:nvPicPr>
          <p:cNvPr id="9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260648"/>
            <a:ext cx="72008" cy="1847850"/>
          </a:xfrm>
          <a:prstGeom prst="rect">
            <a:avLst/>
          </a:prstGeom>
          <a:noFill/>
        </p:spPr>
      </p:pic>
      <p:pic>
        <p:nvPicPr>
          <p:cNvPr id="9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1820466"/>
            <a:ext cx="72008" cy="1847850"/>
          </a:xfrm>
          <a:prstGeom prst="rect">
            <a:avLst/>
          </a:prstGeom>
          <a:noFill/>
        </p:spPr>
      </p:pic>
      <p:pic>
        <p:nvPicPr>
          <p:cNvPr id="9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3573016"/>
            <a:ext cx="72008" cy="1847850"/>
          </a:xfrm>
          <a:prstGeom prst="rect">
            <a:avLst/>
          </a:prstGeom>
          <a:noFill/>
        </p:spPr>
      </p:pic>
      <p:pic>
        <p:nvPicPr>
          <p:cNvPr id="9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4725144"/>
            <a:ext cx="72008" cy="1847850"/>
          </a:xfrm>
          <a:prstGeom prst="rect">
            <a:avLst/>
          </a:prstGeom>
          <a:noFill/>
        </p:spPr>
      </p:pic>
      <p:pic>
        <p:nvPicPr>
          <p:cNvPr id="9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285006"/>
            <a:ext cx="72008" cy="1847850"/>
          </a:xfrm>
          <a:prstGeom prst="rect">
            <a:avLst/>
          </a:prstGeom>
          <a:noFill/>
        </p:spPr>
      </p:pic>
      <p:pic>
        <p:nvPicPr>
          <p:cNvPr id="9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1844824"/>
            <a:ext cx="72008" cy="1847850"/>
          </a:xfrm>
          <a:prstGeom prst="rect">
            <a:avLst/>
          </a:prstGeom>
          <a:noFill/>
        </p:spPr>
      </p:pic>
      <p:pic>
        <p:nvPicPr>
          <p:cNvPr id="9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3597374"/>
            <a:ext cx="72008" cy="1847850"/>
          </a:xfrm>
          <a:prstGeom prst="rect">
            <a:avLst/>
          </a:prstGeom>
          <a:noFill/>
        </p:spPr>
      </p:pic>
      <p:pic>
        <p:nvPicPr>
          <p:cNvPr id="10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4749502"/>
            <a:ext cx="72008" cy="1847850"/>
          </a:xfrm>
          <a:prstGeom prst="rect">
            <a:avLst/>
          </a:prstGeom>
          <a:noFill/>
        </p:spPr>
      </p:pic>
      <p:pic>
        <p:nvPicPr>
          <p:cNvPr id="101" name="100 Imagen" descr="0_1aaed9_2093127_XL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1" y="0"/>
            <a:ext cx="3131840" cy="319448"/>
          </a:xfrm>
          <a:prstGeom prst="rect">
            <a:avLst/>
          </a:prstGeom>
          <a:noFill/>
        </p:spPr>
      </p:pic>
      <p:pic>
        <p:nvPicPr>
          <p:cNvPr id="1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-887921"/>
            <a:ext cx="72008" cy="1847850"/>
          </a:xfrm>
          <a:prstGeom prst="rect">
            <a:avLst/>
          </a:prstGeom>
          <a:noFill/>
        </p:spPr>
      </p:pic>
      <p:pic>
        <p:nvPicPr>
          <p:cNvPr id="3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88640"/>
            <a:ext cx="72008" cy="1847850"/>
          </a:xfrm>
          <a:prstGeom prst="rect">
            <a:avLst/>
          </a:prstGeom>
          <a:noFill/>
        </p:spPr>
      </p:pic>
      <p:pic>
        <p:nvPicPr>
          <p:cNvPr id="53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40" y="0"/>
            <a:ext cx="3131840" cy="319448"/>
          </a:xfrm>
          <a:prstGeom prst="rect">
            <a:avLst/>
          </a:prstGeom>
          <a:noFill/>
        </p:spPr>
      </p:pic>
      <p:pic>
        <p:nvPicPr>
          <p:cNvPr id="5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4" y="0"/>
            <a:ext cx="2915816" cy="332656"/>
          </a:xfrm>
          <a:prstGeom prst="rect">
            <a:avLst/>
          </a:prstGeom>
          <a:noFill/>
        </p:spPr>
      </p:pic>
      <p:pic>
        <p:nvPicPr>
          <p:cNvPr id="55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6525344"/>
            <a:ext cx="3131840" cy="319448"/>
          </a:xfrm>
          <a:prstGeom prst="rect">
            <a:avLst/>
          </a:prstGeom>
          <a:noFill/>
        </p:spPr>
      </p:pic>
      <p:pic>
        <p:nvPicPr>
          <p:cNvPr id="56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39" y="6525344"/>
            <a:ext cx="3131840" cy="319448"/>
          </a:xfrm>
          <a:prstGeom prst="rect">
            <a:avLst/>
          </a:prstGeom>
          <a:noFill/>
        </p:spPr>
      </p:pic>
      <p:pic>
        <p:nvPicPr>
          <p:cNvPr id="57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3" y="6525344"/>
            <a:ext cx="2915816" cy="332656"/>
          </a:xfrm>
          <a:prstGeom prst="rect">
            <a:avLst/>
          </a:prstGeom>
          <a:noFill/>
        </p:spPr>
      </p:pic>
      <p:pic>
        <p:nvPicPr>
          <p:cNvPr id="58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01962" y="1683238"/>
            <a:ext cx="3168352" cy="323172"/>
          </a:xfrm>
          <a:prstGeom prst="rect">
            <a:avLst/>
          </a:prstGeom>
          <a:noFill/>
        </p:spPr>
      </p:pic>
      <p:pic>
        <p:nvPicPr>
          <p:cNvPr id="59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18356" y="4835196"/>
            <a:ext cx="3131840" cy="319448"/>
          </a:xfrm>
          <a:prstGeom prst="rect">
            <a:avLst/>
          </a:prstGeom>
          <a:noFill/>
        </p:spPr>
      </p:pic>
      <p:pic>
        <p:nvPicPr>
          <p:cNvPr id="60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22590" y="1683238"/>
            <a:ext cx="3168352" cy="323172"/>
          </a:xfrm>
          <a:prstGeom prst="rect">
            <a:avLst/>
          </a:prstGeom>
          <a:noFill/>
        </p:spPr>
      </p:pic>
      <p:pic>
        <p:nvPicPr>
          <p:cNvPr id="61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06196" y="4835196"/>
            <a:ext cx="3131840" cy="319448"/>
          </a:xfrm>
          <a:prstGeom prst="rect">
            <a:avLst/>
          </a:prstGeom>
          <a:noFill/>
        </p:spPr>
      </p:pic>
      <p:pic>
        <p:nvPicPr>
          <p:cNvPr id="6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887921"/>
            <a:ext cx="72008" cy="1847850"/>
          </a:xfrm>
          <a:prstGeom prst="rect">
            <a:avLst/>
          </a:prstGeom>
          <a:noFill/>
        </p:spPr>
      </p:pic>
      <p:pic>
        <p:nvPicPr>
          <p:cNvPr id="6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887921"/>
            <a:ext cx="72008" cy="1847850"/>
          </a:xfrm>
          <a:prstGeom prst="rect">
            <a:avLst/>
          </a:prstGeom>
          <a:noFill/>
        </p:spPr>
      </p:pic>
      <p:pic>
        <p:nvPicPr>
          <p:cNvPr id="6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-887921"/>
            <a:ext cx="72008" cy="1847850"/>
          </a:xfrm>
          <a:prstGeom prst="rect">
            <a:avLst/>
          </a:prstGeom>
          <a:noFill/>
        </p:spPr>
      </p:pic>
      <p:pic>
        <p:nvPicPr>
          <p:cNvPr id="6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887921"/>
            <a:ext cx="72008" cy="1847850"/>
          </a:xfrm>
          <a:prstGeom prst="rect">
            <a:avLst/>
          </a:prstGeom>
          <a:noFill/>
        </p:spPr>
      </p:pic>
      <p:pic>
        <p:nvPicPr>
          <p:cNvPr id="6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887921"/>
            <a:ext cx="72008" cy="1847850"/>
          </a:xfrm>
          <a:prstGeom prst="rect">
            <a:avLst/>
          </a:prstGeom>
          <a:noFill/>
        </p:spPr>
      </p:pic>
      <p:pic>
        <p:nvPicPr>
          <p:cNvPr id="6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5898071"/>
            <a:ext cx="72008" cy="1847850"/>
          </a:xfrm>
          <a:prstGeom prst="rect">
            <a:avLst/>
          </a:prstGeom>
          <a:noFill/>
        </p:spPr>
      </p:pic>
      <p:pic>
        <p:nvPicPr>
          <p:cNvPr id="6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898071"/>
            <a:ext cx="72008" cy="1847850"/>
          </a:xfrm>
          <a:prstGeom prst="rect">
            <a:avLst/>
          </a:prstGeom>
          <a:noFill/>
        </p:spPr>
      </p:pic>
      <p:pic>
        <p:nvPicPr>
          <p:cNvPr id="6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898071"/>
            <a:ext cx="72008" cy="1847850"/>
          </a:xfrm>
          <a:prstGeom prst="rect">
            <a:avLst/>
          </a:prstGeom>
          <a:noFill/>
        </p:spPr>
      </p:pic>
      <p:pic>
        <p:nvPicPr>
          <p:cNvPr id="7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5898071"/>
            <a:ext cx="72008" cy="1847850"/>
          </a:xfrm>
          <a:prstGeom prst="rect">
            <a:avLst/>
          </a:prstGeom>
          <a:noFill/>
        </p:spPr>
      </p:pic>
      <p:pic>
        <p:nvPicPr>
          <p:cNvPr id="7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898071"/>
            <a:ext cx="72008" cy="1847850"/>
          </a:xfrm>
          <a:prstGeom prst="rect">
            <a:avLst/>
          </a:prstGeom>
          <a:noFill/>
        </p:spPr>
      </p:pic>
      <p:pic>
        <p:nvPicPr>
          <p:cNvPr id="7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898071"/>
            <a:ext cx="72008" cy="1847850"/>
          </a:xfrm>
          <a:prstGeom prst="rect">
            <a:avLst/>
          </a:prstGeom>
          <a:noFill/>
        </p:spPr>
      </p:pic>
      <p:pic>
        <p:nvPicPr>
          <p:cNvPr id="7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5637423"/>
            <a:ext cx="72008" cy="1847850"/>
          </a:xfrm>
          <a:prstGeom prst="rect">
            <a:avLst/>
          </a:prstGeom>
          <a:noFill/>
        </p:spPr>
      </p:pic>
      <p:pic>
        <p:nvPicPr>
          <p:cNvPr id="7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637423"/>
            <a:ext cx="72008" cy="1847850"/>
          </a:xfrm>
          <a:prstGeom prst="rect">
            <a:avLst/>
          </a:prstGeom>
          <a:noFill/>
        </p:spPr>
      </p:pic>
      <p:pic>
        <p:nvPicPr>
          <p:cNvPr id="7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637423"/>
            <a:ext cx="72008" cy="1847850"/>
          </a:xfrm>
          <a:prstGeom prst="rect">
            <a:avLst/>
          </a:prstGeom>
          <a:noFill/>
        </p:spPr>
      </p:pic>
      <p:pic>
        <p:nvPicPr>
          <p:cNvPr id="7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5637423"/>
            <a:ext cx="72008" cy="1847850"/>
          </a:xfrm>
          <a:prstGeom prst="rect">
            <a:avLst/>
          </a:prstGeom>
          <a:noFill/>
        </p:spPr>
      </p:pic>
      <p:pic>
        <p:nvPicPr>
          <p:cNvPr id="7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637423"/>
            <a:ext cx="72008" cy="1847850"/>
          </a:xfrm>
          <a:prstGeom prst="rect">
            <a:avLst/>
          </a:prstGeom>
          <a:noFill/>
        </p:spPr>
      </p:pic>
      <p:pic>
        <p:nvPicPr>
          <p:cNvPr id="7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637423"/>
            <a:ext cx="72008" cy="1847850"/>
          </a:xfrm>
          <a:prstGeom prst="rect">
            <a:avLst/>
          </a:prstGeom>
          <a:noFill/>
        </p:spPr>
      </p:pic>
      <p:pic>
        <p:nvPicPr>
          <p:cNvPr id="7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-627273"/>
            <a:ext cx="72008" cy="1847850"/>
          </a:xfrm>
          <a:prstGeom prst="rect">
            <a:avLst/>
          </a:prstGeom>
          <a:noFill/>
        </p:spPr>
      </p:pic>
      <p:pic>
        <p:nvPicPr>
          <p:cNvPr id="8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627273"/>
            <a:ext cx="72008" cy="1847850"/>
          </a:xfrm>
          <a:prstGeom prst="rect">
            <a:avLst/>
          </a:prstGeom>
          <a:noFill/>
        </p:spPr>
      </p:pic>
      <p:pic>
        <p:nvPicPr>
          <p:cNvPr id="8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627273"/>
            <a:ext cx="72008" cy="1847850"/>
          </a:xfrm>
          <a:prstGeom prst="rect">
            <a:avLst/>
          </a:prstGeom>
          <a:noFill/>
        </p:spPr>
      </p:pic>
      <p:pic>
        <p:nvPicPr>
          <p:cNvPr id="8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-627273"/>
            <a:ext cx="72008" cy="1847850"/>
          </a:xfrm>
          <a:prstGeom prst="rect">
            <a:avLst/>
          </a:prstGeom>
          <a:noFill/>
        </p:spPr>
      </p:pic>
      <p:pic>
        <p:nvPicPr>
          <p:cNvPr id="8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627273"/>
            <a:ext cx="72008" cy="1847850"/>
          </a:xfrm>
          <a:prstGeom prst="rect">
            <a:avLst/>
          </a:prstGeom>
          <a:noFill/>
        </p:spPr>
      </p:pic>
      <p:pic>
        <p:nvPicPr>
          <p:cNvPr id="8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627273"/>
            <a:ext cx="72008" cy="1847850"/>
          </a:xfrm>
          <a:prstGeom prst="rect">
            <a:avLst/>
          </a:prstGeom>
          <a:noFill/>
        </p:spPr>
      </p:pic>
      <p:pic>
        <p:nvPicPr>
          <p:cNvPr id="8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0"/>
            <a:ext cx="72008" cy="1847850"/>
          </a:xfrm>
          <a:prstGeom prst="rect">
            <a:avLst/>
          </a:prstGeom>
          <a:noFill/>
        </p:spPr>
      </p:pic>
      <p:pic>
        <p:nvPicPr>
          <p:cNvPr id="8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628800"/>
            <a:ext cx="72008" cy="1847850"/>
          </a:xfrm>
          <a:prstGeom prst="rect">
            <a:avLst/>
          </a:prstGeom>
          <a:noFill/>
        </p:spPr>
      </p:pic>
      <p:pic>
        <p:nvPicPr>
          <p:cNvPr id="8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381350"/>
            <a:ext cx="72008" cy="1847850"/>
          </a:xfrm>
          <a:prstGeom prst="rect">
            <a:avLst/>
          </a:prstGeom>
          <a:noFill/>
        </p:spPr>
      </p:pic>
      <p:pic>
        <p:nvPicPr>
          <p:cNvPr id="8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5010150"/>
            <a:ext cx="72008" cy="1847850"/>
          </a:xfrm>
          <a:prstGeom prst="rect">
            <a:avLst/>
          </a:prstGeom>
          <a:noFill/>
        </p:spPr>
      </p:pic>
      <p:pic>
        <p:nvPicPr>
          <p:cNvPr id="8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0"/>
            <a:ext cx="72008" cy="1847850"/>
          </a:xfrm>
          <a:prstGeom prst="rect">
            <a:avLst/>
          </a:prstGeom>
          <a:noFill/>
        </p:spPr>
      </p:pic>
      <p:pic>
        <p:nvPicPr>
          <p:cNvPr id="9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1628800"/>
            <a:ext cx="72008" cy="1847850"/>
          </a:xfrm>
          <a:prstGeom prst="rect">
            <a:avLst/>
          </a:prstGeom>
          <a:noFill/>
        </p:spPr>
      </p:pic>
      <p:pic>
        <p:nvPicPr>
          <p:cNvPr id="9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3381350"/>
            <a:ext cx="72008" cy="1847850"/>
          </a:xfrm>
          <a:prstGeom prst="rect">
            <a:avLst/>
          </a:prstGeom>
          <a:noFill/>
        </p:spPr>
      </p:pic>
      <p:pic>
        <p:nvPicPr>
          <p:cNvPr id="9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5010150"/>
            <a:ext cx="72008" cy="1847850"/>
          </a:xfrm>
          <a:prstGeom prst="rect">
            <a:avLst/>
          </a:prstGeom>
          <a:noFill/>
        </p:spPr>
      </p:pic>
      <p:pic>
        <p:nvPicPr>
          <p:cNvPr id="9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260648"/>
            <a:ext cx="72008" cy="1847850"/>
          </a:xfrm>
          <a:prstGeom prst="rect">
            <a:avLst/>
          </a:prstGeom>
          <a:noFill/>
        </p:spPr>
      </p:pic>
      <p:pic>
        <p:nvPicPr>
          <p:cNvPr id="9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1820466"/>
            <a:ext cx="72008" cy="1847850"/>
          </a:xfrm>
          <a:prstGeom prst="rect">
            <a:avLst/>
          </a:prstGeom>
          <a:noFill/>
        </p:spPr>
      </p:pic>
      <p:pic>
        <p:nvPicPr>
          <p:cNvPr id="9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3573016"/>
            <a:ext cx="72008" cy="1847850"/>
          </a:xfrm>
          <a:prstGeom prst="rect">
            <a:avLst/>
          </a:prstGeom>
          <a:noFill/>
        </p:spPr>
      </p:pic>
      <p:pic>
        <p:nvPicPr>
          <p:cNvPr id="9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4725144"/>
            <a:ext cx="72008" cy="1847850"/>
          </a:xfrm>
          <a:prstGeom prst="rect">
            <a:avLst/>
          </a:prstGeom>
          <a:noFill/>
        </p:spPr>
      </p:pic>
      <p:pic>
        <p:nvPicPr>
          <p:cNvPr id="9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285006"/>
            <a:ext cx="72008" cy="1847850"/>
          </a:xfrm>
          <a:prstGeom prst="rect">
            <a:avLst/>
          </a:prstGeom>
          <a:noFill/>
        </p:spPr>
      </p:pic>
      <p:pic>
        <p:nvPicPr>
          <p:cNvPr id="9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1844824"/>
            <a:ext cx="72008" cy="1847850"/>
          </a:xfrm>
          <a:prstGeom prst="rect">
            <a:avLst/>
          </a:prstGeom>
          <a:noFill/>
        </p:spPr>
      </p:pic>
      <p:pic>
        <p:nvPicPr>
          <p:cNvPr id="9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3597374"/>
            <a:ext cx="72008" cy="1847850"/>
          </a:xfrm>
          <a:prstGeom prst="rect">
            <a:avLst/>
          </a:prstGeom>
          <a:noFill/>
        </p:spPr>
      </p:pic>
      <p:pic>
        <p:nvPicPr>
          <p:cNvPr id="10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4749502"/>
            <a:ext cx="72008" cy="1847850"/>
          </a:xfrm>
          <a:prstGeom prst="rect">
            <a:avLst/>
          </a:prstGeom>
          <a:noFill/>
        </p:spPr>
      </p:pic>
      <p:pic>
        <p:nvPicPr>
          <p:cNvPr id="101" name="100 Imagen" descr="0_1aae67_ca9e6f09_XL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1" y="0"/>
            <a:ext cx="3131840" cy="319448"/>
          </a:xfrm>
          <a:prstGeom prst="rect">
            <a:avLst/>
          </a:prstGeom>
          <a:noFill/>
        </p:spPr>
      </p:pic>
      <p:pic>
        <p:nvPicPr>
          <p:cNvPr id="1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-887921"/>
            <a:ext cx="72008" cy="1847850"/>
          </a:xfrm>
          <a:prstGeom prst="rect">
            <a:avLst/>
          </a:prstGeom>
          <a:noFill/>
        </p:spPr>
      </p:pic>
      <p:pic>
        <p:nvPicPr>
          <p:cNvPr id="3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88640"/>
            <a:ext cx="72008" cy="1847850"/>
          </a:xfrm>
          <a:prstGeom prst="rect">
            <a:avLst/>
          </a:prstGeom>
          <a:noFill/>
        </p:spPr>
      </p:pic>
      <p:pic>
        <p:nvPicPr>
          <p:cNvPr id="53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40" y="0"/>
            <a:ext cx="3131840" cy="319448"/>
          </a:xfrm>
          <a:prstGeom prst="rect">
            <a:avLst/>
          </a:prstGeom>
          <a:noFill/>
        </p:spPr>
      </p:pic>
      <p:pic>
        <p:nvPicPr>
          <p:cNvPr id="5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4" y="0"/>
            <a:ext cx="2915816" cy="332656"/>
          </a:xfrm>
          <a:prstGeom prst="rect">
            <a:avLst/>
          </a:prstGeom>
          <a:noFill/>
        </p:spPr>
      </p:pic>
      <p:pic>
        <p:nvPicPr>
          <p:cNvPr id="55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6525344"/>
            <a:ext cx="3131840" cy="319448"/>
          </a:xfrm>
          <a:prstGeom prst="rect">
            <a:avLst/>
          </a:prstGeom>
          <a:noFill/>
        </p:spPr>
      </p:pic>
      <p:pic>
        <p:nvPicPr>
          <p:cNvPr id="56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39" y="6525344"/>
            <a:ext cx="3131840" cy="319448"/>
          </a:xfrm>
          <a:prstGeom prst="rect">
            <a:avLst/>
          </a:prstGeom>
          <a:noFill/>
        </p:spPr>
      </p:pic>
      <p:pic>
        <p:nvPicPr>
          <p:cNvPr id="57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3" y="6525344"/>
            <a:ext cx="2915816" cy="332656"/>
          </a:xfrm>
          <a:prstGeom prst="rect">
            <a:avLst/>
          </a:prstGeom>
          <a:noFill/>
        </p:spPr>
      </p:pic>
      <p:pic>
        <p:nvPicPr>
          <p:cNvPr id="58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01962" y="1683238"/>
            <a:ext cx="3168352" cy="323172"/>
          </a:xfrm>
          <a:prstGeom prst="rect">
            <a:avLst/>
          </a:prstGeom>
          <a:noFill/>
        </p:spPr>
      </p:pic>
      <p:pic>
        <p:nvPicPr>
          <p:cNvPr id="59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18356" y="4835196"/>
            <a:ext cx="3131840" cy="319448"/>
          </a:xfrm>
          <a:prstGeom prst="rect">
            <a:avLst/>
          </a:prstGeom>
          <a:noFill/>
        </p:spPr>
      </p:pic>
      <p:pic>
        <p:nvPicPr>
          <p:cNvPr id="60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22590" y="1683238"/>
            <a:ext cx="3168352" cy="323172"/>
          </a:xfrm>
          <a:prstGeom prst="rect">
            <a:avLst/>
          </a:prstGeom>
          <a:noFill/>
        </p:spPr>
      </p:pic>
      <p:pic>
        <p:nvPicPr>
          <p:cNvPr id="61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06196" y="4835196"/>
            <a:ext cx="3131840" cy="319448"/>
          </a:xfrm>
          <a:prstGeom prst="rect">
            <a:avLst/>
          </a:prstGeom>
          <a:noFill/>
        </p:spPr>
      </p:pic>
      <p:pic>
        <p:nvPicPr>
          <p:cNvPr id="6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887921"/>
            <a:ext cx="72008" cy="1847850"/>
          </a:xfrm>
          <a:prstGeom prst="rect">
            <a:avLst/>
          </a:prstGeom>
          <a:noFill/>
        </p:spPr>
      </p:pic>
      <p:pic>
        <p:nvPicPr>
          <p:cNvPr id="6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887921"/>
            <a:ext cx="72008" cy="1847850"/>
          </a:xfrm>
          <a:prstGeom prst="rect">
            <a:avLst/>
          </a:prstGeom>
          <a:noFill/>
        </p:spPr>
      </p:pic>
      <p:pic>
        <p:nvPicPr>
          <p:cNvPr id="6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-887921"/>
            <a:ext cx="72008" cy="1847850"/>
          </a:xfrm>
          <a:prstGeom prst="rect">
            <a:avLst/>
          </a:prstGeom>
          <a:noFill/>
        </p:spPr>
      </p:pic>
      <p:pic>
        <p:nvPicPr>
          <p:cNvPr id="6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887921"/>
            <a:ext cx="72008" cy="1847850"/>
          </a:xfrm>
          <a:prstGeom prst="rect">
            <a:avLst/>
          </a:prstGeom>
          <a:noFill/>
        </p:spPr>
      </p:pic>
      <p:pic>
        <p:nvPicPr>
          <p:cNvPr id="6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887921"/>
            <a:ext cx="72008" cy="1847850"/>
          </a:xfrm>
          <a:prstGeom prst="rect">
            <a:avLst/>
          </a:prstGeom>
          <a:noFill/>
        </p:spPr>
      </p:pic>
      <p:pic>
        <p:nvPicPr>
          <p:cNvPr id="6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5898071"/>
            <a:ext cx="72008" cy="1847850"/>
          </a:xfrm>
          <a:prstGeom prst="rect">
            <a:avLst/>
          </a:prstGeom>
          <a:noFill/>
        </p:spPr>
      </p:pic>
      <p:pic>
        <p:nvPicPr>
          <p:cNvPr id="6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898071"/>
            <a:ext cx="72008" cy="1847850"/>
          </a:xfrm>
          <a:prstGeom prst="rect">
            <a:avLst/>
          </a:prstGeom>
          <a:noFill/>
        </p:spPr>
      </p:pic>
      <p:pic>
        <p:nvPicPr>
          <p:cNvPr id="6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898071"/>
            <a:ext cx="72008" cy="1847850"/>
          </a:xfrm>
          <a:prstGeom prst="rect">
            <a:avLst/>
          </a:prstGeom>
          <a:noFill/>
        </p:spPr>
      </p:pic>
      <p:pic>
        <p:nvPicPr>
          <p:cNvPr id="7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5898071"/>
            <a:ext cx="72008" cy="1847850"/>
          </a:xfrm>
          <a:prstGeom prst="rect">
            <a:avLst/>
          </a:prstGeom>
          <a:noFill/>
        </p:spPr>
      </p:pic>
      <p:pic>
        <p:nvPicPr>
          <p:cNvPr id="7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898071"/>
            <a:ext cx="72008" cy="1847850"/>
          </a:xfrm>
          <a:prstGeom prst="rect">
            <a:avLst/>
          </a:prstGeom>
          <a:noFill/>
        </p:spPr>
      </p:pic>
      <p:pic>
        <p:nvPicPr>
          <p:cNvPr id="7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898071"/>
            <a:ext cx="72008" cy="1847850"/>
          </a:xfrm>
          <a:prstGeom prst="rect">
            <a:avLst/>
          </a:prstGeom>
          <a:noFill/>
        </p:spPr>
      </p:pic>
      <p:pic>
        <p:nvPicPr>
          <p:cNvPr id="7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5637423"/>
            <a:ext cx="72008" cy="1847850"/>
          </a:xfrm>
          <a:prstGeom prst="rect">
            <a:avLst/>
          </a:prstGeom>
          <a:noFill/>
        </p:spPr>
      </p:pic>
      <p:pic>
        <p:nvPicPr>
          <p:cNvPr id="7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637423"/>
            <a:ext cx="72008" cy="1847850"/>
          </a:xfrm>
          <a:prstGeom prst="rect">
            <a:avLst/>
          </a:prstGeom>
          <a:noFill/>
        </p:spPr>
      </p:pic>
      <p:pic>
        <p:nvPicPr>
          <p:cNvPr id="7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637423"/>
            <a:ext cx="72008" cy="1847850"/>
          </a:xfrm>
          <a:prstGeom prst="rect">
            <a:avLst/>
          </a:prstGeom>
          <a:noFill/>
        </p:spPr>
      </p:pic>
      <p:pic>
        <p:nvPicPr>
          <p:cNvPr id="7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5637423"/>
            <a:ext cx="72008" cy="1847850"/>
          </a:xfrm>
          <a:prstGeom prst="rect">
            <a:avLst/>
          </a:prstGeom>
          <a:noFill/>
        </p:spPr>
      </p:pic>
      <p:pic>
        <p:nvPicPr>
          <p:cNvPr id="7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637423"/>
            <a:ext cx="72008" cy="1847850"/>
          </a:xfrm>
          <a:prstGeom prst="rect">
            <a:avLst/>
          </a:prstGeom>
          <a:noFill/>
        </p:spPr>
      </p:pic>
      <p:pic>
        <p:nvPicPr>
          <p:cNvPr id="7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637423"/>
            <a:ext cx="72008" cy="1847850"/>
          </a:xfrm>
          <a:prstGeom prst="rect">
            <a:avLst/>
          </a:prstGeom>
          <a:noFill/>
        </p:spPr>
      </p:pic>
      <p:pic>
        <p:nvPicPr>
          <p:cNvPr id="7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-627273"/>
            <a:ext cx="72008" cy="1847850"/>
          </a:xfrm>
          <a:prstGeom prst="rect">
            <a:avLst/>
          </a:prstGeom>
          <a:noFill/>
        </p:spPr>
      </p:pic>
      <p:pic>
        <p:nvPicPr>
          <p:cNvPr id="8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627273"/>
            <a:ext cx="72008" cy="1847850"/>
          </a:xfrm>
          <a:prstGeom prst="rect">
            <a:avLst/>
          </a:prstGeom>
          <a:noFill/>
        </p:spPr>
      </p:pic>
      <p:pic>
        <p:nvPicPr>
          <p:cNvPr id="8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627273"/>
            <a:ext cx="72008" cy="1847850"/>
          </a:xfrm>
          <a:prstGeom prst="rect">
            <a:avLst/>
          </a:prstGeom>
          <a:noFill/>
        </p:spPr>
      </p:pic>
      <p:pic>
        <p:nvPicPr>
          <p:cNvPr id="8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-627273"/>
            <a:ext cx="72008" cy="1847850"/>
          </a:xfrm>
          <a:prstGeom prst="rect">
            <a:avLst/>
          </a:prstGeom>
          <a:noFill/>
        </p:spPr>
      </p:pic>
      <p:pic>
        <p:nvPicPr>
          <p:cNvPr id="8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627273"/>
            <a:ext cx="72008" cy="1847850"/>
          </a:xfrm>
          <a:prstGeom prst="rect">
            <a:avLst/>
          </a:prstGeom>
          <a:noFill/>
        </p:spPr>
      </p:pic>
      <p:pic>
        <p:nvPicPr>
          <p:cNvPr id="8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627273"/>
            <a:ext cx="72008" cy="1847850"/>
          </a:xfrm>
          <a:prstGeom prst="rect">
            <a:avLst/>
          </a:prstGeom>
          <a:noFill/>
        </p:spPr>
      </p:pic>
      <p:pic>
        <p:nvPicPr>
          <p:cNvPr id="8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0"/>
            <a:ext cx="72008" cy="1847850"/>
          </a:xfrm>
          <a:prstGeom prst="rect">
            <a:avLst/>
          </a:prstGeom>
          <a:noFill/>
        </p:spPr>
      </p:pic>
      <p:pic>
        <p:nvPicPr>
          <p:cNvPr id="8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628800"/>
            <a:ext cx="72008" cy="1847850"/>
          </a:xfrm>
          <a:prstGeom prst="rect">
            <a:avLst/>
          </a:prstGeom>
          <a:noFill/>
        </p:spPr>
      </p:pic>
      <p:pic>
        <p:nvPicPr>
          <p:cNvPr id="8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381350"/>
            <a:ext cx="72008" cy="1847850"/>
          </a:xfrm>
          <a:prstGeom prst="rect">
            <a:avLst/>
          </a:prstGeom>
          <a:noFill/>
        </p:spPr>
      </p:pic>
      <p:pic>
        <p:nvPicPr>
          <p:cNvPr id="8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5010150"/>
            <a:ext cx="72008" cy="1847850"/>
          </a:xfrm>
          <a:prstGeom prst="rect">
            <a:avLst/>
          </a:prstGeom>
          <a:noFill/>
        </p:spPr>
      </p:pic>
      <p:pic>
        <p:nvPicPr>
          <p:cNvPr id="8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0"/>
            <a:ext cx="72008" cy="1847850"/>
          </a:xfrm>
          <a:prstGeom prst="rect">
            <a:avLst/>
          </a:prstGeom>
          <a:noFill/>
        </p:spPr>
      </p:pic>
      <p:pic>
        <p:nvPicPr>
          <p:cNvPr id="9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1628800"/>
            <a:ext cx="72008" cy="1847850"/>
          </a:xfrm>
          <a:prstGeom prst="rect">
            <a:avLst/>
          </a:prstGeom>
          <a:noFill/>
        </p:spPr>
      </p:pic>
      <p:pic>
        <p:nvPicPr>
          <p:cNvPr id="9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3381350"/>
            <a:ext cx="72008" cy="1847850"/>
          </a:xfrm>
          <a:prstGeom prst="rect">
            <a:avLst/>
          </a:prstGeom>
          <a:noFill/>
        </p:spPr>
      </p:pic>
      <p:pic>
        <p:nvPicPr>
          <p:cNvPr id="9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5010150"/>
            <a:ext cx="72008" cy="1847850"/>
          </a:xfrm>
          <a:prstGeom prst="rect">
            <a:avLst/>
          </a:prstGeom>
          <a:noFill/>
        </p:spPr>
      </p:pic>
      <p:pic>
        <p:nvPicPr>
          <p:cNvPr id="9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260648"/>
            <a:ext cx="72008" cy="1847850"/>
          </a:xfrm>
          <a:prstGeom prst="rect">
            <a:avLst/>
          </a:prstGeom>
          <a:noFill/>
        </p:spPr>
      </p:pic>
      <p:pic>
        <p:nvPicPr>
          <p:cNvPr id="9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1820466"/>
            <a:ext cx="72008" cy="1847850"/>
          </a:xfrm>
          <a:prstGeom prst="rect">
            <a:avLst/>
          </a:prstGeom>
          <a:noFill/>
        </p:spPr>
      </p:pic>
      <p:pic>
        <p:nvPicPr>
          <p:cNvPr id="9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3573016"/>
            <a:ext cx="72008" cy="1847850"/>
          </a:xfrm>
          <a:prstGeom prst="rect">
            <a:avLst/>
          </a:prstGeom>
          <a:noFill/>
        </p:spPr>
      </p:pic>
      <p:pic>
        <p:nvPicPr>
          <p:cNvPr id="9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4725144"/>
            <a:ext cx="72008" cy="1847850"/>
          </a:xfrm>
          <a:prstGeom prst="rect">
            <a:avLst/>
          </a:prstGeom>
          <a:noFill/>
        </p:spPr>
      </p:pic>
      <p:pic>
        <p:nvPicPr>
          <p:cNvPr id="9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285006"/>
            <a:ext cx="72008" cy="1847850"/>
          </a:xfrm>
          <a:prstGeom prst="rect">
            <a:avLst/>
          </a:prstGeom>
          <a:noFill/>
        </p:spPr>
      </p:pic>
      <p:pic>
        <p:nvPicPr>
          <p:cNvPr id="9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1844824"/>
            <a:ext cx="72008" cy="1847850"/>
          </a:xfrm>
          <a:prstGeom prst="rect">
            <a:avLst/>
          </a:prstGeom>
          <a:noFill/>
        </p:spPr>
      </p:pic>
      <p:pic>
        <p:nvPicPr>
          <p:cNvPr id="9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3597374"/>
            <a:ext cx="72008" cy="1847850"/>
          </a:xfrm>
          <a:prstGeom prst="rect">
            <a:avLst/>
          </a:prstGeom>
          <a:noFill/>
        </p:spPr>
      </p:pic>
      <p:pic>
        <p:nvPicPr>
          <p:cNvPr id="10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4749502"/>
            <a:ext cx="72008" cy="1847850"/>
          </a:xfrm>
          <a:prstGeom prst="rect">
            <a:avLst/>
          </a:prstGeom>
          <a:noFill/>
        </p:spPr>
      </p:pic>
      <p:pic>
        <p:nvPicPr>
          <p:cNvPr id="101" name="100 Imagen" descr="0_1aae62_fdd0a3b1_XL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1" y="0"/>
            <a:ext cx="3131840" cy="319448"/>
          </a:xfrm>
          <a:prstGeom prst="rect">
            <a:avLst/>
          </a:prstGeom>
          <a:noFill/>
        </p:spPr>
      </p:pic>
      <p:pic>
        <p:nvPicPr>
          <p:cNvPr id="1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-887921"/>
            <a:ext cx="72008" cy="1847850"/>
          </a:xfrm>
          <a:prstGeom prst="rect">
            <a:avLst/>
          </a:prstGeom>
          <a:noFill/>
        </p:spPr>
      </p:pic>
      <p:pic>
        <p:nvPicPr>
          <p:cNvPr id="3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88640"/>
            <a:ext cx="72008" cy="1847850"/>
          </a:xfrm>
          <a:prstGeom prst="rect">
            <a:avLst/>
          </a:prstGeom>
          <a:noFill/>
        </p:spPr>
      </p:pic>
      <p:pic>
        <p:nvPicPr>
          <p:cNvPr id="53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40" y="0"/>
            <a:ext cx="3131840" cy="319448"/>
          </a:xfrm>
          <a:prstGeom prst="rect">
            <a:avLst/>
          </a:prstGeom>
          <a:noFill/>
        </p:spPr>
      </p:pic>
      <p:pic>
        <p:nvPicPr>
          <p:cNvPr id="5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4" y="0"/>
            <a:ext cx="2915816" cy="332656"/>
          </a:xfrm>
          <a:prstGeom prst="rect">
            <a:avLst/>
          </a:prstGeom>
          <a:noFill/>
        </p:spPr>
      </p:pic>
      <p:pic>
        <p:nvPicPr>
          <p:cNvPr id="55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6525344"/>
            <a:ext cx="3131840" cy="319448"/>
          </a:xfrm>
          <a:prstGeom prst="rect">
            <a:avLst/>
          </a:prstGeom>
          <a:noFill/>
        </p:spPr>
      </p:pic>
      <p:pic>
        <p:nvPicPr>
          <p:cNvPr id="56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39" y="6525344"/>
            <a:ext cx="3131840" cy="319448"/>
          </a:xfrm>
          <a:prstGeom prst="rect">
            <a:avLst/>
          </a:prstGeom>
          <a:noFill/>
        </p:spPr>
      </p:pic>
      <p:pic>
        <p:nvPicPr>
          <p:cNvPr id="57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3" y="6525344"/>
            <a:ext cx="2915816" cy="332656"/>
          </a:xfrm>
          <a:prstGeom prst="rect">
            <a:avLst/>
          </a:prstGeom>
          <a:noFill/>
        </p:spPr>
      </p:pic>
      <p:pic>
        <p:nvPicPr>
          <p:cNvPr id="58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01962" y="1683238"/>
            <a:ext cx="3168352" cy="323172"/>
          </a:xfrm>
          <a:prstGeom prst="rect">
            <a:avLst/>
          </a:prstGeom>
          <a:noFill/>
        </p:spPr>
      </p:pic>
      <p:pic>
        <p:nvPicPr>
          <p:cNvPr id="59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18356" y="4835196"/>
            <a:ext cx="3131840" cy="319448"/>
          </a:xfrm>
          <a:prstGeom prst="rect">
            <a:avLst/>
          </a:prstGeom>
          <a:noFill/>
        </p:spPr>
      </p:pic>
      <p:pic>
        <p:nvPicPr>
          <p:cNvPr id="60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22590" y="1683238"/>
            <a:ext cx="3168352" cy="323172"/>
          </a:xfrm>
          <a:prstGeom prst="rect">
            <a:avLst/>
          </a:prstGeom>
          <a:noFill/>
        </p:spPr>
      </p:pic>
      <p:pic>
        <p:nvPicPr>
          <p:cNvPr id="61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06196" y="4835196"/>
            <a:ext cx="3131840" cy="319448"/>
          </a:xfrm>
          <a:prstGeom prst="rect">
            <a:avLst/>
          </a:prstGeom>
          <a:noFill/>
        </p:spPr>
      </p:pic>
      <p:pic>
        <p:nvPicPr>
          <p:cNvPr id="6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887921"/>
            <a:ext cx="72008" cy="1847850"/>
          </a:xfrm>
          <a:prstGeom prst="rect">
            <a:avLst/>
          </a:prstGeom>
          <a:noFill/>
        </p:spPr>
      </p:pic>
      <p:pic>
        <p:nvPicPr>
          <p:cNvPr id="6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887921"/>
            <a:ext cx="72008" cy="1847850"/>
          </a:xfrm>
          <a:prstGeom prst="rect">
            <a:avLst/>
          </a:prstGeom>
          <a:noFill/>
        </p:spPr>
      </p:pic>
      <p:pic>
        <p:nvPicPr>
          <p:cNvPr id="6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-887921"/>
            <a:ext cx="72008" cy="1847850"/>
          </a:xfrm>
          <a:prstGeom prst="rect">
            <a:avLst/>
          </a:prstGeom>
          <a:noFill/>
        </p:spPr>
      </p:pic>
      <p:pic>
        <p:nvPicPr>
          <p:cNvPr id="6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887921"/>
            <a:ext cx="72008" cy="1847850"/>
          </a:xfrm>
          <a:prstGeom prst="rect">
            <a:avLst/>
          </a:prstGeom>
          <a:noFill/>
        </p:spPr>
      </p:pic>
      <p:pic>
        <p:nvPicPr>
          <p:cNvPr id="6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887921"/>
            <a:ext cx="72008" cy="1847850"/>
          </a:xfrm>
          <a:prstGeom prst="rect">
            <a:avLst/>
          </a:prstGeom>
          <a:noFill/>
        </p:spPr>
      </p:pic>
      <p:pic>
        <p:nvPicPr>
          <p:cNvPr id="6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5898071"/>
            <a:ext cx="72008" cy="1847850"/>
          </a:xfrm>
          <a:prstGeom prst="rect">
            <a:avLst/>
          </a:prstGeom>
          <a:noFill/>
        </p:spPr>
      </p:pic>
      <p:pic>
        <p:nvPicPr>
          <p:cNvPr id="6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898071"/>
            <a:ext cx="72008" cy="1847850"/>
          </a:xfrm>
          <a:prstGeom prst="rect">
            <a:avLst/>
          </a:prstGeom>
          <a:noFill/>
        </p:spPr>
      </p:pic>
      <p:pic>
        <p:nvPicPr>
          <p:cNvPr id="6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898071"/>
            <a:ext cx="72008" cy="1847850"/>
          </a:xfrm>
          <a:prstGeom prst="rect">
            <a:avLst/>
          </a:prstGeom>
          <a:noFill/>
        </p:spPr>
      </p:pic>
      <p:pic>
        <p:nvPicPr>
          <p:cNvPr id="7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5898071"/>
            <a:ext cx="72008" cy="1847850"/>
          </a:xfrm>
          <a:prstGeom prst="rect">
            <a:avLst/>
          </a:prstGeom>
          <a:noFill/>
        </p:spPr>
      </p:pic>
      <p:pic>
        <p:nvPicPr>
          <p:cNvPr id="7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898071"/>
            <a:ext cx="72008" cy="1847850"/>
          </a:xfrm>
          <a:prstGeom prst="rect">
            <a:avLst/>
          </a:prstGeom>
          <a:noFill/>
        </p:spPr>
      </p:pic>
      <p:pic>
        <p:nvPicPr>
          <p:cNvPr id="7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898071"/>
            <a:ext cx="72008" cy="1847850"/>
          </a:xfrm>
          <a:prstGeom prst="rect">
            <a:avLst/>
          </a:prstGeom>
          <a:noFill/>
        </p:spPr>
      </p:pic>
      <p:pic>
        <p:nvPicPr>
          <p:cNvPr id="7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5637423"/>
            <a:ext cx="72008" cy="1847850"/>
          </a:xfrm>
          <a:prstGeom prst="rect">
            <a:avLst/>
          </a:prstGeom>
          <a:noFill/>
        </p:spPr>
      </p:pic>
      <p:pic>
        <p:nvPicPr>
          <p:cNvPr id="7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637423"/>
            <a:ext cx="72008" cy="1847850"/>
          </a:xfrm>
          <a:prstGeom prst="rect">
            <a:avLst/>
          </a:prstGeom>
          <a:noFill/>
        </p:spPr>
      </p:pic>
      <p:pic>
        <p:nvPicPr>
          <p:cNvPr id="7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637423"/>
            <a:ext cx="72008" cy="1847850"/>
          </a:xfrm>
          <a:prstGeom prst="rect">
            <a:avLst/>
          </a:prstGeom>
          <a:noFill/>
        </p:spPr>
      </p:pic>
      <p:pic>
        <p:nvPicPr>
          <p:cNvPr id="7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5637423"/>
            <a:ext cx="72008" cy="1847850"/>
          </a:xfrm>
          <a:prstGeom prst="rect">
            <a:avLst/>
          </a:prstGeom>
          <a:noFill/>
        </p:spPr>
      </p:pic>
      <p:pic>
        <p:nvPicPr>
          <p:cNvPr id="7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637423"/>
            <a:ext cx="72008" cy="1847850"/>
          </a:xfrm>
          <a:prstGeom prst="rect">
            <a:avLst/>
          </a:prstGeom>
          <a:noFill/>
        </p:spPr>
      </p:pic>
      <p:pic>
        <p:nvPicPr>
          <p:cNvPr id="7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637423"/>
            <a:ext cx="72008" cy="1847850"/>
          </a:xfrm>
          <a:prstGeom prst="rect">
            <a:avLst/>
          </a:prstGeom>
          <a:noFill/>
        </p:spPr>
      </p:pic>
      <p:pic>
        <p:nvPicPr>
          <p:cNvPr id="7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-627273"/>
            <a:ext cx="72008" cy="1847850"/>
          </a:xfrm>
          <a:prstGeom prst="rect">
            <a:avLst/>
          </a:prstGeom>
          <a:noFill/>
        </p:spPr>
      </p:pic>
      <p:pic>
        <p:nvPicPr>
          <p:cNvPr id="8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627273"/>
            <a:ext cx="72008" cy="1847850"/>
          </a:xfrm>
          <a:prstGeom prst="rect">
            <a:avLst/>
          </a:prstGeom>
          <a:noFill/>
        </p:spPr>
      </p:pic>
      <p:pic>
        <p:nvPicPr>
          <p:cNvPr id="8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627273"/>
            <a:ext cx="72008" cy="1847850"/>
          </a:xfrm>
          <a:prstGeom prst="rect">
            <a:avLst/>
          </a:prstGeom>
          <a:noFill/>
        </p:spPr>
      </p:pic>
      <p:pic>
        <p:nvPicPr>
          <p:cNvPr id="8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-627273"/>
            <a:ext cx="72008" cy="1847850"/>
          </a:xfrm>
          <a:prstGeom prst="rect">
            <a:avLst/>
          </a:prstGeom>
          <a:noFill/>
        </p:spPr>
      </p:pic>
      <p:pic>
        <p:nvPicPr>
          <p:cNvPr id="8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627273"/>
            <a:ext cx="72008" cy="1847850"/>
          </a:xfrm>
          <a:prstGeom prst="rect">
            <a:avLst/>
          </a:prstGeom>
          <a:noFill/>
        </p:spPr>
      </p:pic>
      <p:pic>
        <p:nvPicPr>
          <p:cNvPr id="8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627273"/>
            <a:ext cx="72008" cy="1847850"/>
          </a:xfrm>
          <a:prstGeom prst="rect">
            <a:avLst/>
          </a:prstGeom>
          <a:noFill/>
        </p:spPr>
      </p:pic>
      <p:pic>
        <p:nvPicPr>
          <p:cNvPr id="8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0"/>
            <a:ext cx="72008" cy="1847850"/>
          </a:xfrm>
          <a:prstGeom prst="rect">
            <a:avLst/>
          </a:prstGeom>
          <a:noFill/>
        </p:spPr>
      </p:pic>
      <p:pic>
        <p:nvPicPr>
          <p:cNvPr id="8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628800"/>
            <a:ext cx="72008" cy="1847850"/>
          </a:xfrm>
          <a:prstGeom prst="rect">
            <a:avLst/>
          </a:prstGeom>
          <a:noFill/>
        </p:spPr>
      </p:pic>
      <p:pic>
        <p:nvPicPr>
          <p:cNvPr id="8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381350"/>
            <a:ext cx="72008" cy="1847850"/>
          </a:xfrm>
          <a:prstGeom prst="rect">
            <a:avLst/>
          </a:prstGeom>
          <a:noFill/>
        </p:spPr>
      </p:pic>
      <p:pic>
        <p:nvPicPr>
          <p:cNvPr id="8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5010150"/>
            <a:ext cx="72008" cy="1847850"/>
          </a:xfrm>
          <a:prstGeom prst="rect">
            <a:avLst/>
          </a:prstGeom>
          <a:noFill/>
        </p:spPr>
      </p:pic>
      <p:pic>
        <p:nvPicPr>
          <p:cNvPr id="8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0"/>
            <a:ext cx="72008" cy="1847850"/>
          </a:xfrm>
          <a:prstGeom prst="rect">
            <a:avLst/>
          </a:prstGeom>
          <a:noFill/>
        </p:spPr>
      </p:pic>
      <p:pic>
        <p:nvPicPr>
          <p:cNvPr id="9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1628800"/>
            <a:ext cx="72008" cy="1847850"/>
          </a:xfrm>
          <a:prstGeom prst="rect">
            <a:avLst/>
          </a:prstGeom>
          <a:noFill/>
        </p:spPr>
      </p:pic>
      <p:pic>
        <p:nvPicPr>
          <p:cNvPr id="9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3381350"/>
            <a:ext cx="72008" cy="1847850"/>
          </a:xfrm>
          <a:prstGeom prst="rect">
            <a:avLst/>
          </a:prstGeom>
          <a:noFill/>
        </p:spPr>
      </p:pic>
      <p:pic>
        <p:nvPicPr>
          <p:cNvPr id="9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5010150"/>
            <a:ext cx="72008" cy="1847850"/>
          </a:xfrm>
          <a:prstGeom prst="rect">
            <a:avLst/>
          </a:prstGeom>
          <a:noFill/>
        </p:spPr>
      </p:pic>
      <p:pic>
        <p:nvPicPr>
          <p:cNvPr id="9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260648"/>
            <a:ext cx="72008" cy="1847850"/>
          </a:xfrm>
          <a:prstGeom prst="rect">
            <a:avLst/>
          </a:prstGeom>
          <a:noFill/>
        </p:spPr>
      </p:pic>
      <p:pic>
        <p:nvPicPr>
          <p:cNvPr id="9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1820466"/>
            <a:ext cx="72008" cy="1847850"/>
          </a:xfrm>
          <a:prstGeom prst="rect">
            <a:avLst/>
          </a:prstGeom>
          <a:noFill/>
        </p:spPr>
      </p:pic>
      <p:pic>
        <p:nvPicPr>
          <p:cNvPr id="9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3573016"/>
            <a:ext cx="72008" cy="1847850"/>
          </a:xfrm>
          <a:prstGeom prst="rect">
            <a:avLst/>
          </a:prstGeom>
          <a:noFill/>
        </p:spPr>
      </p:pic>
      <p:pic>
        <p:nvPicPr>
          <p:cNvPr id="9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4725144"/>
            <a:ext cx="72008" cy="1847850"/>
          </a:xfrm>
          <a:prstGeom prst="rect">
            <a:avLst/>
          </a:prstGeom>
          <a:noFill/>
        </p:spPr>
      </p:pic>
      <p:pic>
        <p:nvPicPr>
          <p:cNvPr id="9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285006"/>
            <a:ext cx="72008" cy="1847850"/>
          </a:xfrm>
          <a:prstGeom prst="rect">
            <a:avLst/>
          </a:prstGeom>
          <a:noFill/>
        </p:spPr>
      </p:pic>
      <p:pic>
        <p:nvPicPr>
          <p:cNvPr id="9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1844824"/>
            <a:ext cx="72008" cy="1847850"/>
          </a:xfrm>
          <a:prstGeom prst="rect">
            <a:avLst/>
          </a:prstGeom>
          <a:noFill/>
        </p:spPr>
      </p:pic>
      <p:pic>
        <p:nvPicPr>
          <p:cNvPr id="9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3597374"/>
            <a:ext cx="72008" cy="1847850"/>
          </a:xfrm>
          <a:prstGeom prst="rect">
            <a:avLst/>
          </a:prstGeom>
          <a:noFill/>
        </p:spPr>
      </p:pic>
      <p:pic>
        <p:nvPicPr>
          <p:cNvPr id="10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4749502"/>
            <a:ext cx="72008" cy="1847850"/>
          </a:xfrm>
          <a:prstGeom prst="rect">
            <a:avLst/>
          </a:prstGeom>
          <a:noFill/>
        </p:spPr>
      </p:pic>
      <p:pic>
        <p:nvPicPr>
          <p:cNvPr id="101" name="100 Imagen" descr="0_1aae61_ece115a1_XL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1" y="0"/>
            <a:ext cx="3131840" cy="319448"/>
          </a:xfrm>
          <a:prstGeom prst="rect">
            <a:avLst/>
          </a:prstGeom>
          <a:noFill/>
        </p:spPr>
      </p:pic>
      <p:pic>
        <p:nvPicPr>
          <p:cNvPr id="1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-887921"/>
            <a:ext cx="72008" cy="1847850"/>
          </a:xfrm>
          <a:prstGeom prst="rect">
            <a:avLst/>
          </a:prstGeom>
          <a:noFill/>
        </p:spPr>
      </p:pic>
      <p:pic>
        <p:nvPicPr>
          <p:cNvPr id="3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88640"/>
            <a:ext cx="72008" cy="1847850"/>
          </a:xfrm>
          <a:prstGeom prst="rect">
            <a:avLst/>
          </a:prstGeom>
          <a:noFill/>
        </p:spPr>
      </p:pic>
      <p:pic>
        <p:nvPicPr>
          <p:cNvPr id="53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40" y="0"/>
            <a:ext cx="3131840" cy="319448"/>
          </a:xfrm>
          <a:prstGeom prst="rect">
            <a:avLst/>
          </a:prstGeom>
          <a:noFill/>
        </p:spPr>
      </p:pic>
      <p:pic>
        <p:nvPicPr>
          <p:cNvPr id="5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4" y="0"/>
            <a:ext cx="2915816" cy="332656"/>
          </a:xfrm>
          <a:prstGeom prst="rect">
            <a:avLst/>
          </a:prstGeom>
          <a:noFill/>
        </p:spPr>
      </p:pic>
      <p:pic>
        <p:nvPicPr>
          <p:cNvPr id="55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6525344"/>
            <a:ext cx="3131840" cy="319448"/>
          </a:xfrm>
          <a:prstGeom prst="rect">
            <a:avLst/>
          </a:prstGeom>
          <a:noFill/>
        </p:spPr>
      </p:pic>
      <p:pic>
        <p:nvPicPr>
          <p:cNvPr id="56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39" y="6525344"/>
            <a:ext cx="3131840" cy="319448"/>
          </a:xfrm>
          <a:prstGeom prst="rect">
            <a:avLst/>
          </a:prstGeom>
          <a:noFill/>
        </p:spPr>
      </p:pic>
      <p:pic>
        <p:nvPicPr>
          <p:cNvPr id="57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3" y="6525344"/>
            <a:ext cx="2915816" cy="332656"/>
          </a:xfrm>
          <a:prstGeom prst="rect">
            <a:avLst/>
          </a:prstGeom>
          <a:noFill/>
        </p:spPr>
      </p:pic>
      <p:pic>
        <p:nvPicPr>
          <p:cNvPr id="58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01962" y="1683238"/>
            <a:ext cx="3168352" cy="323172"/>
          </a:xfrm>
          <a:prstGeom prst="rect">
            <a:avLst/>
          </a:prstGeom>
          <a:noFill/>
        </p:spPr>
      </p:pic>
      <p:pic>
        <p:nvPicPr>
          <p:cNvPr id="59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18356" y="4835196"/>
            <a:ext cx="3131840" cy="319448"/>
          </a:xfrm>
          <a:prstGeom prst="rect">
            <a:avLst/>
          </a:prstGeom>
          <a:noFill/>
        </p:spPr>
      </p:pic>
      <p:pic>
        <p:nvPicPr>
          <p:cNvPr id="60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22590" y="1683238"/>
            <a:ext cx="3168352" cy="323172"/>
          </a:xfrm>
          <a:prstGeom prst="rect">
            <a:avLst/>
          </a:prstGeom>
          <a:noFill/>
        </p:spPr>
      </p:pic>
      <p:pic>
        <p:nvPicPr>
          <p:cNvPr id="61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06196" y="4835196"/>
            <a:ext cx="3131840" cy="319448"/>
          </a:xfrm>
          <a:prstGeom prst="rect">
            <a:avLst/>
          </a:prstGeom>
          <a:noFill/>
        </p:spPr>
      </p:pic>
      <p:pic>
        <p:nvPicPr>
          <p:cNvPr id="6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887921"/>
            <a:ext cx="72008" cy="1847850"/>
          </a:xfrm>
          <a:prstGeom prst="rect">
            <a:avLst/>
          </a:prstGeom>
          <a:noFill/>
        </p:spPr>
      </p:pic>
      <p:pic>
        <p:nvPicPr>
          <p:cNvPr id="6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887921"/>
            <a:ext cx="72008" cy="1847850"/>
          </a:xfrm>
          <a:prstGeom prst="rect">
            <a:avLst/>
          </a:prstGeom>
          <a:noFill/>
        </p:spPr>
      </p:pic>
      <p:pic>
        <p:nvPicPr>
          <p:cNvPr id="6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-887921"/>
            <a:ext cx="72008" cy="1847850"/>
          </a:xfrm>
          <a:prstGeom prst="rect">
            <a:avLst/>
          </a:prstGeom>
          <a:noFill/>
        </p:spPr>
      </p:pic>
      <p:pic>
        <p:nvPicPr>
          <p:cNvPr id="6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887921"/>
            <a:ext cx="72008" cy="1847850"/>
          </a:xfrm>
          <a:prstGeom prst="rect">
            <a:avLst/>
          </a:prstGeom>
          <a:noFill/>
        </p:spPr>
      </p:pic>
      <p:pic>
        <p:nvPicPr>
          <p:cNvPr id="6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887921"/>
            <a:ext cx="72008" cy="1847850"/>
          </a:xfrm>
          <a:prstGeom prst="rect">
            <a:avLst/>
          </a:prstGeom>
          <a:noFill/>
        </p:spPr>
      </p:pic>
      <p:pic>
        <p:nvPicPr>
          <p:cNvPr id="6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5898071"/>
            <a:ext cx="72008" cy="1847850"/>
          </a:xfrm>
          <a:prstGeom prst="rect">
            <a:avLst/>
          </a:prstGeom>
          <a:noFill/>
        </p:spPr>
      </p:pic>
      <p:pic>
        <p:nvPicPr>
          <p:cNvPr id="6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898071"/>
            <a:ext cx="72008" cy="1847850"/>
          </a:xfrm>
          <a:prstGeom prst="rect">
            <a:avLst/>
          </a:prstGeom>
          <a:noFill/>
        </p:spPr>
      </p:pic>
      <p:pic>
        <p:nvPicPr>
          <p:cNvPr id="6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898071"/>
            <a:ext cx="72008" cy="1847850"/>
          </a:xfrm>
          <a:prstGeom prst="rect">
            <a:avLst/>
          </a:prstGeom>
          <a:noFill/>
        </p:spPr>
      </p:pic>
      <p:pic>
        <p:nvPicPr>
          <p:cNvPr id="7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5898071"/>
            <a:ext cx="72008" cy="1847850"/>
          </a:xfrm>
          <a:prstGeom prst="rect">
            <a:avLst/>
          </a:prstGeom>
          <a:noFill/>
        </p:spPr>
      </p:pic>
      <p:pic>
        <p:nvPicPr>
          <p:cNvPr id="7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898071"/>
            <a:ext cx="72008" cy="1847850"/>
          </a:xfrm>
          <a:prstGeom prst="rect">
            <a:avLst/>
          </a:prstGeom>
          <a:noFill/>
        </p:spPr>
      </p:pic>
      <p:pic>
        <p:nvPicPr>
          <p:cNvPr id="7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898071"/>
            <a:ext cx="72008" cy="1847850"/>
          </a:xfrm>
          <a:prstGeom prst="rect">
            <a:avLst/>
          </a:prstGeom>
          <a:noFill/>
        </p:spPr>
      </p:pic>
      <p:pic>
        <p:nvPicPr>
          <p:cNvPr id="7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5637423"/>
            <a:ext cx="72008" cy="1847850"/>
          </a:xfrm>
          <a:prstGeom prst="rect">
            <a:avLst/>
          </a:prstGeom>
          <a:noFill/>
        </p:spPr>
      </p:pic>
      <p:pic>
        <p:nvPicPr>
          <p:cNvPr id="7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637423"/>
            <a:ext cx="72008" cy="1847850"/>
          </a:xfrm>
          <a:prstGeom prst="rect">
            <a:avLst/>
          </a:prstGeom>
          <a:noFill/>
        </p:spPr>
      </p:pic>
      <p:pic>
        <p:nvPicPr>
          <p:cNvPr id="7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637423"/>
            <a:ext cx="72008" cy="1847850"/>
          </a:xfrm>
          <a:prstGeom prst="rect">
            <a:avLst/>
          </a:prstGeom>
          <a:noFill/>
        </p:spPr>
      </p:pic>
      <p:pic>
        <p:nvPicPr>
          <p:cNvPr id="7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5637423"/>
            <a:ext cx="72008" cy="1847850"/>
          </a:xfrm>
          <a:prstGeom prst="rect">
            <a:avLst/>
          </a:prstGeom>
          <a:noFill/>
        </p:spPr>
      </p:pic>
      <p:pic>
        <p:nvPicPr>
          <p:cNvPr id="7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637423"/>
            <a:ext cx="72008" cy="1847850"/>
          </a:xfrm>
          <a:prstGeom prst="rect">
            <a:avLst/>
          </a:prstGeom>
          <a:noFill/>
        </p:spPr>
      </p:pic>
      <p:pic>
        <p:nvPicPr>
          <p:cNvPr id="7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637423"/>
            <a:ext cx="72008" cy="1847850"/>
          </a:xfrm>
          <a:prstGeom prst="rect">
            <a:avLst/>
          </a:prstGeom>
          <a:noFill/>
        </p:spPr>
      </p:pic>
      <p:pic>
        <p:nvPicPr>
          <p:cNvPr id="7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-627273"/>
            <a:ext cx="72008" cy="1847850"/>
          </a:xfrm>
          <a:prstGeom prst="rect">
            <a:avLst/>
          </a:prstGeom>
          <a:noFill/>
        </p:spPr>
      </p:pic>
      <p:pic>
        <p:nvPicPr>
          <p:cNvPr id="8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627273"/>
            <a:ext cx="72008" cy="1847850"/>
          </a:xfrm>
          <a:prstGeom prst="rect">
            <a:avLst/>
          </a:prstGeom>
          <a:noFill/>
        </p:spPr>
      </p:pic>
      <p:pic>
        <p:nvPicPr>
          <p:cNvPr id="8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627273"/>
            <a:ext cx="72008" cy="1847850"/>
          </a:xfrm>
          <a:prstGeom prst="rect">
            <a:avLst/>
          </a:prstGeom>
          <a:noFill/>
        </p:spPr>
      </p:pic>
      <p:pic>
        <p:nvPicPr>
          <p:cNvPr id="8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-627273"/>
            <a:ext cx="72008" cy="1847850"/>
          </a:xfrm>
          <a:prstGeom prst="rect">
            <a:avLst/>
          </a:prstGeom>
          <a:noFill/>
        </p:spPr>
      </p:pic>
      <p:pic>
        <p:nvPicPr>
          <p:cNvPr id="8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627273"/>
            <a:ext cx="72008" cy="1847850"/>
          </a:xfrm>
          <a:prstGeom prst="rect">
            <a:avLst/>
          </a:prstGeom>
          <a:noFill/>
        </p:spPr>
      </p:pic>
      <p:pic>
        <p:nvPicPr>
          <p:cNvPr id="8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627273"/>
            <a:ext cx="72008" cy="1847850"/>
          </a:xfrm>
          <a:prstGeom prst="rect">
            <a:avLst/>
          </a:prstGeom>
          <a:noFill/>
        </p:spPr>
      </p:pic>
      <p:pic>
        <p:nvPicPr>
          <p:cNvPr id="8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0"/>
            <a:ext cx="72008" cy="1847850"/>
          </a:xfrm>
          <a:prstGeom prst="rect">
            <a:avLst/>
          </a:prstGeom>
          <a:noFill/>
        </p:spPr>
      </p:pic>
      <p:pic>
        <p:nvPicPr>
          <p:cNvPr id="8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628800"/>
            <a:ext cx="72008" cy="1847850"/>
          </a:xfrm>
          <a:prstGeom prst="rect">
            <a:avLst/>
          </a:prstGeom>
          <a:noFill/>
        </p:spPr>
      </p:pic>
      <p:pic>
        <p:nvPicPr>
          <p:cNvPr id="8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381350"/>
            <a:ext cx="72008" cy="1847850"/>
          </a:xfrm>
          <a:prstGeom prst="rect">
            <a:avLst/>
          </a:prstGeom>
          <a:noFill/>
        </p:spPr>
      </p:pic>
      <p:pic>
        <p:nvPicPr>
          <p:cNvPr id="8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5010150"/>
            <a:ext cx="72008" cy="1847850"/>
          </a:xfrm>
          <a:prstGeom prst="rect">
            <a:avLst/>
          </a:prstGeom>
          <a:noFill/>
        </p:spPr>
      </p:pic>
      <p:pic>
        <p:nvPicPr>
          <p:cNvPr id="8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0"/>
            <a:ext cx="72008" cy="1847850"/>
          </a:xfrm>
          <a:prstGeom prst="rect">
            <a:avLst/>
          </a:prstGeom>
          <a:noFill/>
        </p:spPr>
      </p:pic>
      <p:pic>
        <p:nvPicPr>
          <p:cNvPr id="9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1628800"/>
            <a:ext cx="72008" cy="1847850"/>
          </a:xfrm>
          <a:prstGeom prst="rect">
            <a:avLst/>
          </a:prstGeom>
          <a:noFill/>
        </p:spPr>
      </p:pic>
      <p:pic>
        <p:nvPicPr>
          <p:cNvPr id="9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3381350"/>
            <a:ext cx="72008" cy="1847850"/>
          </a:xfrm>
          <a:prstGeom prst="rect">
            <a:avLst/>
          </a:prstGeom>
          <a:noFill/>
        </p:spPr>
      </p:pic>
      <p:pic>
        <p:nvPicPr>
          <p:cNvPr id="9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5010150"/>
            <a:ext cx="72008" cy="1847850"/>
          </a:xfrm>
          <a:prstGeom prst="rect">
            <a:avLst/>
          </a:prstGeom>
          <a:noFill/>
        </p:spPr>
      </p:pic>
      <p:pic>
        <p:nvPicPr>
          <p:cNvPr id="9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260648"/>
            <a:ext cx="72008" cy="1847850"/>
          </a:xfrm>
          <a:prstGeom prst="rect">
            <a:avLst/>
          </a:prstGeom>
          <a:noFill/>
        </p:spPr>
      </p:pic>
      <p:pic>
        <p:nvPicPr>
          <p:cNvPr id="9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1820466"/>
            <a:ext cx="72008" cy="1847850"/>
          </a:xfrm>
          <a:prstGeom prst="rect">
            <a:avLst/>
          </a:prstGeom>
          <a:noFill/>
        </p:spPr>
      </p:pic>
      <p:pic>
        <p:nvPicPr>
          <p:cNvPr id="9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3573016"/>
            <a:ext cx="72008" cy="1847850"/>
          </a:xfrm>
          <a:prstGeom prst="rect">
            <a:avLst/>
          </a:prstGeom>
          <a:noFill/>
        </p:spPr>
      </p:pic>
      <p:pic>
        <p:nvPicPr>
          <p:cNvPr id="9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4725144"/>
            <a:ext cx="72008" cy="1847850"/>
          </a:xfrm>
          <a:prstGeom prst="rect">
            <a:avLst/>
          </a:prstGeom>
          <a:noFill/>
        </p:spPr>
      </p:pic>
      <p:pic>
        <p:nvPicPr>
          <p:cNvPr id="9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285006"/>
            <a:ext cx="72008" cy="1847850"/>
          </a:xfrm>
          <a:prstGeom prst="rect">
            <a:avLst/>
          </a:prstGeom>
          <a:noFill/>
        </p:spPr>
      </p:pic>
      <p:pic>
        <p:nvPicPr>
          <p:cNvPr id="9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1844824"/>
            <a:ext cx="72008" cy="1847850"/>
          </a:xfrm>
          <a:prstGeom prst="rect">
            <a:avLst/>
          </a:prstGeom>
          <a:noFill/>
        </p:spPr>
      </p:pic>
      <p:pic>
        <p:nvPicPr>
          <p:cNvPr id="9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3597374"/>
            <a:ext cx="72008" cy="1847850"/>
          </a:xfrm>
          <a:prstGeom prst="rect">
            <a:avLst/>
          </a:prstGeom>
          <a:noFill/>
        </p:spPr>
      </p:pic>
      <p:pic>
        <p:nvPicPr>
          <p:cNvPr id="10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4749502"/>
            <a:ext cx="72008" cy="1847850"/>
          </a:xfrm>
          <a:prstGeom prst="rect">
            <a:avLst/>
          </a:prstGeom>
          <a:noFill/>
        </p:spPr>
      </p:pic>
      <p:pic>
        <p:nvPicPr>
          <p:cNvPr id="101" name="100 Imagen" descr="0_1aae5f_6a3c8f41_XL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1" y="0"/>
            <a:ext cx="3131840" cy="319448"/>
          </a:xfrm>
          <a:prstGeom prst="rect">
            <a:avLst/>
          </a:prstGeom>
          <a:noFill/>
        </p:spPr>
      </p:pic>
      <p:pic>
        <p:nvPicPr>
          <p:cNvPr id="1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-887921"/>
            <a:ext cx="72008" cy="1847850"/>
          </a:xfrm>
          <a:prstGeom prst="rect">
            <a:avLst/>
          </a:prstGeom>
          <a:noFill/>
        </p:spPr>
      </p:pic>
      <p:pic>
        <p:nvPicPr>
          <p:cNvPr id="3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88640"/>
            <a:ext cx="72008" cy="1847850"/>
          </a:xfrm>
          <a:prstGeom prst="rect">
            <a:avLst/>
          </a:prstGeom>
          <a:noFill/>
        </p:spPr>
      </p:pic>
      <p:pic>
        <p:nvPicPr>
          <p:cNvPr id="53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40" y="0"/>
            <a:ext cx="3131840" cy="319448"/>
          </a:xfrm>
          <a:prstGeom prst="rect">
            <a:avLst/>
          </a:prstGeom>
          <a:noFill/>
        </p:spPr>
      </p:pic>
      <p:pic>
        <p:nvPicPr>
          <p:cNvPr id="5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4" y="0"/>
            <a:ext cx="2915816" cy="332656"/>
          </a:xfrm>
          <a:prstGeom prst="rect">
            <a:avLst/>
          </a:prstGeom>
          <a:noFill/>
        </p:spPr>
      </p:pic>
      <p:pic>
        <p:nvPicPr>
          <p:cNvPr id="55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6525344"/>
            <a:ext cx="3131840" cy="319448"/>
          </a:xfrm>
          <a:prstGeom prst="rect">
            <a:avLst/>
          </a:prstGeom>
          <a:noFill/>
        </p:spPr>
      </p:pic>
      <p:pic>
        <p:nvPicPr>
          <p:cNvPr id="56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39" y="6525344"/>
            <a:ext cx="3131840" cy="319448"/>
          </a:xfrm>
          <a:prstGeom prst="rect">
            <a:avLst/>
          </a:prstGeom>
          <a:noFill/>
        </p:spPr>
      </p:pic>
      <p:pic>
        <p:nvPicPr>
          <p:cNvPr id="57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3" y="6525344"/>
            <a:ext cx="2915816" cy="332656"/>
          </a:xfrm>
          <a:prstGeom prst="rect">
            <a:avLst/>
          </a:prstGeom>
          <a:noFill/>
        </p:spPr>
      </p:pic>
      <p:pic>
        <p:nvPicPr>
          <p:cNvPr id="58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01962" y="1683238"/>
            <a:ext cx="3168352" cy="323172"/>
          </a:xfrm>
          <a:prstGeom prst="rect">
            <a:avLst/>
          </a:prstGeom>
          <a:noFill/>
        </p:spPr>
      </p:pic>
      <p:pic>
        <p:nvPicPr>
          <p:cNvPr id="59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18356" y="4835196"/>
            <a:ext cx="3131840" cy="319448"/>
          </a:xfrm>
          <a:prstGeom prst="rect">
            <a:avLst/>
          </a:prstGeom>
          <a:noFill/>
        </p:spPr>
      </p:pic>
      <p:pic>
        <p:nvPicPr>
          <p:cNvPr id="60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22590" y="1683238"/>
            <a:ext cx="3168352" cy="323172"/>
          </a:xfrm>
          <a:prstGeom prst="rect">
            <a:avLst/>
          </a:prstGeom>
          <a:noFill/>
        </p:spPr>
      </p:pic>
      <p:pic>
        <p:nvPicPr>
          <p:cNvPr id="61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06196" y="4835196"/>
            <a:ext cx="3131840" cy="319448"/>
          </a:xfrm>
          <a:prstGeom prst="rect">
            <a:avLst/>
          </a:prstGeom>
          <a:noFill/>
        </p:spPr>
      </p:pic>
      <p:pic>
        <p:nvPicPr>
          <p:cNvPr id="6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887921"/>
            <a:ext cx="72008" cy="1847850"/>
          </a:xfrm>
          <a:prstGeom prst="rect">
            <a:avLst/>
          </a:prstGeom>
          <a:noFill/>
        </p:spPr>
      </p:pic>
      <p:pic>
        <p:nvPicPr>
          <p:cNvPr id="6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887921"/>
            <a:ext cx="72008" cy="1847850"/>
          </a:xfrm>
          <a:prstGeom prst="rect">
            <a:avLst/>
          </a:prstGeom>
          <a:noFill/>
        </p:spPr>
      </p:pic>
      <p:pic>
        <p:nvPicPr>
          <p:cNvPr id="6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-887921"/>
            <a:ext cx="72008" cy="1847850"/>
          </a:xfrm>
          <a:prstGeom prst="rect">
            <a:avLst/>
          </a:prstGeom>
          <a:noFill/>
        </p:spPr>
      </p:pic>
      <p:pic>
        <p:nvPicPr>
          <p:cNvPr id="6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887921"/>
            <a:ext cx="72008" cy="1847850"/>
          </a:xfrm>
          <a:prstGeom prst="rect">
            <a:avLst/>
          </a:prstGeom>
          <a:noFill/>
        </p:spPr>
      </p:pic>
      <p:pic>
        <p:nvPicPr>
          <p:cNvPr id="6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887921"/>
            <a:ext cx="72008" cy="1847850"/>
          </a:xfrm>
          <a:prstGeom prst="rect">
            <a:avLst/>
          </a:prstGeom>
          <a:noFill/>
        </p:spPr>
      </p:pic>
      <p:pic>
        <p:nvPicPr>
          <p:cNvPr id="6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5898071"/>
            <a:ext cx="72008" cy="1847850"/>
          </a:xfrm>
          <a:prstGeom prst="rect">
            <a:avLst/>
          </a:prstGeom>
          <a:noFill/>
        </p:spPr>
      </p:pic>
      <p:pic>
        <p:nvPicPr>
          <p:cNvPr id="6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898071"/>
            <a:ext cx="72008" cy="1847850"/>
          </a:xfrm>
          <a:prstGeom prst="rect">
            <a:avLst/>
          </a:prstGeom>
          <a:noFill/>
        </p:spPr>
      </p:pic>
      <p:pic>
        <p:nvPicPr>
          <p:cNvPr id="6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898071"/>
            <a:ext cx="72008" cy="1847850"/>
          </a:xfrm>
          <a:prstGeom prst="rect">
            <a:avLst/>
          </a:prstGeom>
          <a:noFill/>
        </p:spPr>
      </p:pic>
      <p:pic>
        <p:nvPicPr>
          <p:cNvPr id="7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5898071"/>
            <a:ext cx="72008" cy="1847850"/>
          </a:xfrm>
          <a:prstGeom prst="rect">
            <a:avLst/>
          </a:prstGeom>
          <a:noFill/>
        </p:spPr>
      </p:pic>
      <p:pic>
        <p:nvPicPr>
          <p:cNvPr id="7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898071"/>
            <a:ext cx="72008" cy="1847850"/>
          </a:xfrm>
          <a:prstGeom prst="rect">
            <a:avLst/>
          </a:prstGeom>
          <a:noFill/>
        </p:spPr>
      </p:pic>
      <p:pic>
        <p:nvPicPr>
          <p:cNvPr id="7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898071"/>
            <a:ext cx="72008" cy="1847850"/>
          </a:xfrm>
          <a:prstGeom prst="rect">
            <a:avLst/>
          </a:prstGeom>
          <a:noFill/>
        </p:spPr>
      </p:pic>
      <p:pic>
        <p:nvPicPr>
          <p:cNvPr id="7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5637423"/>
            <a:ext cx="72008" cy="1847850"/>
          </a:xfrm>
          <a:prstGeom prst="rect">
            <a:avLst/>
          </a:prstGeom>
          <a:noFill/>
        </p:spPr>
      </p:pic>
      <p:pic>
        <p:nvPicPr>
          <p:cNvPr id="7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637423"/>
            <a:ext cx="72008" cy="1847850"/>
          </a:xfrm>
          <a:prstGeom prst="rect">
            <a:avLst/>
          </a:prstGeom>
          <a:noFill/>
        </p:spPr>
      </p:pic>
      <p:pic>
        <p:nvPicPr>
          <p:cNvPr id="7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637423"/>
            <a:ext cx="72008" cy="1847850"/>
          </a:xfrm>
          <a:prstGeom prst="rect">
            <a:avLst/>
          </a:prstGeom>
          <a:noFill/>
        </p:spPr>
      </p:pic>
      <p:pic>
        <p:nvPicPr>
          <p:cNvPr id="7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5637423"/>
            <a:ext cx="72008" cy="1847850"/>
          </a:xfrm>
          <a:prstGeom prst="rect">
            <a:avLst/>
          </a:prstGeom>
          <a:noFill/>
        </p:spPr>
      </p:pic>
      <p:pic>
        <p:nvPicPr>
          <p:cNvPr id="7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637423"/>
            <a:ext cx="72008" cy="1847850"/>
          </a:xfrm>
          <a:prstGeom prst="rect">
            <a:avLst/>
          </a:prstGeom>
          <a:noFill/>
        </p:spPr>
      </p:pic>
      <p:pic>
        <p:nvPicPr>
          <p:cNvPr id="7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637423"/>
            <a:ext cx="72008" cy="1847850"/>
          </a:xfrm>
          <a:prstGeom prst="rect">
            <a:avLst/>
          </a:prstGeom>
          <a:noFill/>
        </p:spPr>
      </p:pic>
      <p:pic>
        <p:nvPicPr>
          <p:cNvPr id="7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-627273"/>
            <a:ext cx="72008" cy="1847850"/>
          </a:xfrm>
          <a:prstGeom prst="rect">
            <a:avLst/>
          </a:prstGeom>
          <a:noFill/>
        </p:spPr>
      </p:pic>
      <p:pic>
        <p:nvPicPr>
          <p:cNvPr id="8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627273"/>
            <a:ext cx="72008" cy="1847850"/>
          </a:xfrm>
          <a:prstGeom prst="rect">
            <a:avLst/>
          </a:prstGeom>
          <a:noFill/>
        </p:spPr>
      </p:pic>
      <p:pic>
        <p:nvPicPr>
          <p:cNvPr id="8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627273"/>
            <a:ext cx="72008" cy="1847850"/>
          </a:xfrm>
          <a:prstGeom prst="rect">
            <a:avLst/>
          </a:prstGeom>
          <a:noFill/>
        </p:spPr>
      </p:pic>
      <p:pic>
        <p:nvPicPr>
          <p:cNvPr id="8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-627273"/>
            <a:ext cx="72008" cy="1847850"/>
          </a:xfrm>
          <a:prstGeom prst="rect">
            <a:avLst/>
          </a:prstGeom>
          <a:noFill/>
        </p:spPr>
      </p:pic>
      <p:pic>
        <p:nvPicPr>
          <p:cNvPr id="8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627273"/>
            <a:ext cx="72008" cy="1847850"/>
          </a:xfrm>
          <a:prstGeom prst="rect">
            <a:avLst/>
          </a:prstGeom>
          <a:noFill/>
        </p:spPr>
      </p:pic>
      <p:pic>
        <p:nvPicPr>
          <p:cNvPr id="8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627273"/>
            <a:ext cx="72008" cy="1847850"/>
          </a:xfrm>
          <a:prstGeom prst="rect">
            <a:avLst/>
          </a:prstGeom>
          <a:noFill/>
        </p:spPr>
      </p:pic>
      <p:pic>
        <p:nvPicPr>
          <p:cNvPr id="8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0"/>
            <a:ext cx="72008" cy="1847850"/>
          </a:xfrm>
          <a:prstGeom prst="rect">
            <a:avLst/>
          </a:prstGeom>
          <a:noFill/>
        </p:spPr>
      </p:pic>
      <p:pic>
        <p:nvPicPr>
          <p:cNvPr id="8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628800"/>
            <a:ext cx="72008" cy="1847850"/>
          </a:xfrm>
          <a:prstGeom prst="rect">
            <a:avLst/>
          </a:prstGeom>
          <a:noFill/>
        </p:spPr>
      </p:pic>
      <p:pic>
        <p:nvPicPr>
          <p:cNvPr id="8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381350"/>
            <a:ext cx="72008" cy="1847850"/>
          </a:xfrm>
          <a:prstGeom prst="rect">
            <a:avLst/>
          </a:prstGeom>
          <a:noFill/>
        </p:spPr>
      </p:pic>
      <p:pic>
        <p:nvPicPr>
          <p:cNvPr id="8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5010150"/>
            <a:ext cx="72008" cy="1847850"/>
          </a:xfrm>
          <a:prstGeom prst="rect">
            <a:avLst/>
          </a:prstGeom>
          <a:noFill/>
        </p:spPr>
      </p:pic>
      <p:pic>
        <p:nvPicPr>
          <p:cNvPr id="8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0"/>
            <a:ext cx="72008" cy="1847850"/>
          </a:xfrm>
          <a:prstGeom prst="rect">
            <a:avLst/>
          </a:prstGeom>
          <a:noFill/>
        </p:spPr>
      </p:pic>
      <p:pic>
        <p:nvPicPr>
          <p:cNvPr id="9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1628800"/>
            <a:ext cx="72008" cy="1847850"/>
          </a:xfrm>
          <a:prstGeom prst="rect">
            <a:avLst/>
          </a:prstGeom>
          <a:noFill/>
        </p:spPr>
      </p:pic>
      <p:pic>
        <p:nvPicPr>
          <p:cNvPr id="9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3381350"/>
            <a:ext cx="72008" cy="1847850"/>
          </a:xfrm>
          <a:prstGeom prst="rect">
            <a:avLst/>
          </a:prstGeom>
          <a:noFill/>
        </p:spPr>
      </p:pic>
      <p:pic>
        <p:nvPicPr>
          <p:cNvPr id="9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5010150"/>
            <a:ext cx="72008" cy="1847850"/>
          </a:xfrm>
          <a:prstGeom prst="rect">
            <a:avLst/>
          </a:prstGeom>
          <a:noFill/>
        </p:spPr>
      </p:pic>
      <p:pic>
        <p:nvPicPr>
          <p:cNvPr id="9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260648"/>
            <a:ext cx="72008" cy="1847850"/>
          </a:xfrm>
          <a:prstGeom prst="rect">
            <a:avLst/>
          </a:prstGeom>
          <a:noFill/>
        </p:spPr>
      </p:pic>
      <p:pic>
        <p:nvPicPr>
          <p:cNvPr id="9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1820466"/>
            <a:ext cx="72008" cy="1847850"/>
          </a:xfrm>
          <a:prstGeom prst="rect">
            <a:avLst/>
          </a:prstGeom>
          <a:noFill/>
        </p:spPr>
      </p:pic>
      <p:pic>
        <p:nvPicPr>
          <p:cNvPr id="9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3573016"/>
            <a:ext cx="72008" cy="1847850"/>
          </a:xfrm>
          <a:prstGeom prst="rect">
            <a:avLst/>
          </a:prstGeom>
          <a:noFill/>
        </p:spPr>
      </p:pic>
      <p:pic>
        <p:nvPicPr>
          <p:cNvPr id="9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4725144"/>
            <a:ext cx="72008" cy="1847850"/>
          </a:xfrm>
          <a:prstGeom prst="rect">
            <a:avLst/>
          </a:prstGeom>
          <a:noFill/>
        </p:spPr>
      </p:pic>
      <p:pic>
        <p:nvPicPr>
          <p:cNvPr id="9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285006"/>
            <a:ext cx="72008" cy="1847850"/>
          </a:xfrm>
          <a:prstGeom prst="rect">
            <a:avLst/>
          </a:prstGeom>
          <a:noFill/>
        </p:spPr>
      </p:pic>
      <p:pic>
        <p:nvPicPr>
          <p:cNvPr id="9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1844824"/>
            <a:ext cx="72008" cy="1847850"/>
          </a:xfrm>
          <a:prstGeom prst="rect">
            <a:avLst/>
          </a:prstGeom>
          <a:noFill/>
        </p:spPr>
      </p:pic>
      <p:pic>
        <p:nvPicPr>
          <p:cNvPr id="9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3597374"/>
            <a:ext cx="72008" cy="1847850"/>
          </a:xfrm>
          <a:prstGeom prst="rect">
            <a:avLst/>
          </a:prstGeom>
          <a:noFill/>
        </p:spPr>
      </p:pic>
      <p:pic>
        <p:nvPicPr>
          <p:cNvPr id="10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4749502"/>
            <a:ext cx="72008" cy="1847850"/>
          </a:xfrm>
          <a:prstGeom prst="rect">
            <a:avLst/>
          </a:prstGeom>
          <a:noFill/>
        </p:spPr>
      </p:pic>
      <p:pic>
        <p:nvPicPr>
          <p:cNvPr id="101" name="100 Imagen" descr="0_1aae5b_88871c7b_XL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1" y="0"/>
            <a:ext cx="3131840" cy="319448"/>
          </a:xfrm>
          <a:prstGeom prst="rect">
            <a:avLst/>
          </a:prstGeom>
          <a:noFill/>
        </p:spPr>
      </p:pic>
      <p:pic>
        <p:nvPicPr>
          <p:cNvPr id="1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-887921"/>
            <a:ext cx="72008" cy="1847850"/>
          </a:xfrm>
          <a:prstGeom prst="rect">
            <a:avLst/>
          </a:prstGeom>
          <a:noFill/>
        </p:spPr>
      </p:pic>
      <p:pic>
        <p:nvPicPr>
          <p:cNvPr id="3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88640"/>
            <a:ext cx="72008" cy="1847850"/>
          </a:xfrm>
          <a:prstGeom prst="rect">
            <a:avLst/>
          </a:prstGeom>
          <a:noFill/>
        </p:spPr>
      </p:pic>
      <p:pic>
        <p:nvPicPr>
          <p:cNvPr id="53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40" y="0"/>
            <a:ext cx="3131840" cy="319448"/>
          </a:xfrm>
          <a:prstGeom prst="rect">
            <a:avLst/>
          </a:prstGeom>
          <a:noFill/>
        </p:spPr>
      </p:pic>
      <p:pic>
        <p:nvPicPr>
          <p:cNvPr id="5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4" y="0"/>
            <a:ext cx="2915816" cy="332656"/>
          </a:xfrm>
          <a:prstGeom prst="rect">
            <a:avLst/>
          </a:prstGeom>
          <a:noFill/>
        </p:spPr>
      </p:pic>
      <p:pic>
        <p:nvPicPr>
          <p:cNvPr id="55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6525344"/>
            <a:ext cx="3131840" cy="319448"/>
          </a:xfrm>
          <a:prstGeom prst="rect">
            <a:avLst/>
          </a:prstGeom>
          <a:noFill/>
        </p:spPr>
      </p:pic>
      <p:pic>
        <p:nvPicPr>
          <p:cNvPr id="56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39" y="6525344"/>
            <a:ext cx="3131840" cy="319448"/>
          </a:xfrm>
          <a:prstGeom prst="rect">
            <a:avLst/>
          </a:prstGeom>
          <a:noFill/>
        </p:spPr>
      </p:pic>
      <p:pic>
        <p:nvPicPr>
          <p:cNvPr id="57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3" y="6525344"/>
            <a:ext cx="2915816" cy="332656"/>
          </a:xfrm>
          <a:prstGeom prst="rect">
            <a:avLst/>
          </a:prstGeom>
          <a:noFill/>
        </p:spPr>
      </p:pic>
      <p:pic>
        <p:nvPicPr>
          <p:cNvPr id="58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01962" y="1683238"/>
            <a:ext cx="3168352" cy="323172"/>
          </a:xfrm>
          <a:prstGeom prst="rect">
            <a:avLst/>
          </a:prstGeom>
          <a:noFill/>
        </p:spPr>
      </p:pic>
      <p:pic>
        <p:nvPicPr>
          <p:cNvPr id="59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18356" y="4835196"/>
            <a:ext cx="3131840" cy="319448"/>
          </a:xfrm>
          <a:prstGeom prst="rect">
            <a:avLst/>
          </a:prstGeom>
          <a:noFill/>
        </p:spPr>
      </p:pic>
      <p:pic>
        <p:nvPicPr>
          <p:cNvPr id="60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22590" y="1683238"/>
            <a:ext cx="3168352" cy="323172"/>
          </a:xfrm>
          <a:prstGeom prst="rect">
            <a:avLst/>
          </a:prstGeom>
          <a:noFill/>
        </p:spPr>
      </p:pic>
      <p:pic>
        <p:nvPicPr>
          <p:cNvPr id="61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06196" y="4835196"/>
            <a:ext cx="3131840" cy="319448"/>
          </a:xfrm>
          <a:prstGeom prst="rect">
            <a:avLst/>
          </a:prstGeom>
          <a:noFill/>
        </p:spPr>
      </p:pic>
      <p:pic>
        <p:nvPicPr>
          <p:cNvPr id="6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887921"/>
            <a:ext cx="72008" cy="1847850"/>
          </a:xfrm>
          <a:prstGeom prst="rect">
            <a:avLst/>
          </a:prstGeom>
          <a:noFill/>
        </p:spPr>
      </p:pic>
      <p:pic>
        <p:nvPicPr>
          <p:cNvPr id="6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887921"/>
            <a:ext cx="72008" cy="1847850"/>
          </a:xfrm>
          <a:prstGeom prst="rect">
            <a:avLst/>
          </a:prstGeom>
          <a:noFill/>
        </p:spPr>
      </p:pic>
      <p:pic>
        <p:nvPicPr>
          <p:cNvPr id="6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-887921"/>
            <a:ext cx="72008" cy="1847850"/>
          </a:xfrm>
          <a:prstGeom prst="rect">
            <a:avLst/>
          </a:prstGeom>
          <a:noFill/>
        </p:spPr>
      </p:pic>
      <p:pic>
        <p:nvPicPr>
          <p:cNvPr id="6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887921"/>
            <a:ext cx="72008" cy="1847850"/>
          </a:xfrm>
          <a:prstGeom prst="rect">
            <a:avLst/>
          </a:prstGeom>
          <a:noFill/>
        </p:spPr>
      </p:pic>
      <p:pic>
        <p:nvPicPr>
          <p:cNvPr id="6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887921"/>
            <a:ext cx="72008" cy="1847850"/>
          </a:xfrm>
          <a:prstGeom prst="rect">
            <a:avLst/>
          </a:prstGeom>
          <a:noFill/>
        </p:spPr>
      </p:pic>
      <p:pic>
        <p:nvPicPr>
          <p:cNvPr id="6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5898071"/>
            <a:ext cx="72008" cy="1847850"/>
          </a:xfrm>
          <a:prstGeom prst="rect">
            <a:avLst/>
          </a:prstGeom>
          <a:noFill/>
        </p:spPr>
      </p:pic>
      <p:pic>
        <p:nvPicPr>
          <p:cNvPr id="6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898071"/>
            <a:ext cx="72008" cy="1847850"/>
          </a:xfrm>
          <a:prstGeom prst="rect">
            <a:avLst/>
          </a:prstGeom>
          <a:noFill/>
        </p:spPr>
      </p:pic>
      <p:pic>
        <p:nvPicPr>
          <p:cNvPr id="6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898071"/>
            <a:ext cx="72008" cy="1847850"/>
          </a:xfrm>
          <a:prstGeom prst="rect">
            <a:avLst/>
          </a:prstGeom>
          <a:noFill/>
        </p:spPr>
      </p:pic>
      <p:pic>
        <p:nvPicPr>
          <p:cNvPr id="7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5898071"/>
            <a:ext cx="72008" cy="1847850"/>
          </a:xfrm>
          <a:prstGeom prst="rect">
            <a:avLst/>
          </a:prstGeom>
          <a:noFill/>
        </p:spPr>
      </p:pic>
      <p:pic>
        <p:nvPicPr>
          <p:cNvPr id="7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898071"/>
            <a:ext cx="72008" cy="1847850"/>
          </a:xfrm>
          <a:prstGeom prst="rect">
            <a:avLst/>
          </a:prstGeom>
          <a:noFill/>
        </p:spPr>
      </p:pic>
      <p:pic>
        <p:nvPicPr>
          <p:cNvPr id="7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898071"/>
            <a:ext cx="72008" cy="1847850"/>
          </a:xfrm>
          <a:prstGeom prst="rect">
            <a:avLst/>
          </a:prstGeom>
          <a:noFill/>
        </p:spPr>
      </p:pic>
      <p:pic>
        <p:nvPicPr>
          <p:cNvPr id="7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5637423"/>
            <a:ext cx="72008" cy="1847850"/>
          </a:xfrm>
          <a:prstGeom prst="rect">
            <a:avLst/>
          </a:prstGeom>
          <a:noFill/>
        </p:spPr>
      </p:pic>
      <p:pic>
        <p:nvPicPr>
          <p:cNvPr id="7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637423"/>
            <a:ext cx="72008" cy="1847850"/>
          </a:xfrm>
          <a:prstGeom prst="rect">
            <a:avLst/>
          </a:prstGeom>
          <a:noFill/>
        </p:spPr>
      </p:pic>
      <p:pic>
        <p:nvPicPr>
          <p:cNvPr id="7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637423"/>
            <a:ext cx="72008" cy="1847850"/>
          </a:xfrm>
          <a:prstGeom prst="rect">
            <a:avLst/>
          </a:prstGeom>
          <a:noFill/>
        </p:spPr>
      </p:pic>
      <p:pic>
        <p:nvPicPr>
          <p:cNvPr id="7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5637423"/>
            <a:ext cx="72008" cy="1847850"/>
          </a:xfrm>
          <a:prstGeom prst="rect">
            <a:avLst/>
          </a:prstGeom>
          <a:noFill/>
        </p:spPr>
      </p:pic>
      <p:pic>
        <p:nvPicPr>
          <p:cNvPr id="7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637423"/>
            <a:ext cx="72008" cy="1847850"/>
          </a:xfrm>
          <a:prstGeom prst="rect">
            <a:avLst/>
          </a:prstGeom>
          <a:noFill/>
        </p:spPr>
      </p:pic>
      <p:pic>
        <p:nvPicPr>
          <p:cNvPr id="7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637423"/>
            <a:ext cx="72008" cy="1847850"/>
          </a:xfrm>
          <a:prstGeom prst="rect">
            <a:avLst/>
          </a:prstGeom>
          <a:noFill/>
        </p:spPr>
      </p:pic>
      <p:pic>
        <p:nvPicPr>
          <p:cNvPr id="7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-627273"/>
            <a:ext cx="72008" cy="1847850"/>
          </a:xfrm>
          <a:prstGeom prst="rect">
            <a:avLst/>
          </a:prstGeom>
          <a:noFill/>
        </p:spPr>
      </p:pic>
      <p:pic>
        <p:nvPicPr>
          <p:cNvPr id="8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627273"/>
            <a:ext cx="72008" cy="1847850"/>
          </a:xfrm>
          <a:prstGeom prst="rect">
            <a:avLst/>
          </a:prstGeom>
          <a:noFill/>
        </p:spPr>
      </p:pic>
      <p:pic>
        <p:nvPicPr>
          <p:cNvPr id="8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627273"/>
            <a:ext cx="72008" cy="1847850"/>
          </a:xfrm>
          <a:prstGeom prst="rect">
            <a:avLst/>
          </a:prstGeom>
          <a:noFill/>
        </p:spPr>
      </p:pic>
      <p:pic>
        <p:nvPicPr>
          <p:cNvPr id="8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-627273"/>
            <a:ext cx="72008" cy="1847850"/>
          </a:xfrm>
          <a:prstGeom prst="rect">
            <a:avLst/>
          </a:prstGeom>
          <a:noFill/>
        </p:spPr>
      </p:pic>
      <p:pic>
        <p:nvPicPr>
          <p:cNvPr id="8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627273"/>
            <a:ext cx="72008" cy="1847850"/>
          </a:xfrm>
          <a:prstGeom prst="rect">
            <a:avLst/>
          </a:prstGeom>
          <a:noFill/>
        </p:spPr>
      </p:pic>
      <p:pic>
        <p:nvPicPr>
          <p:cNvPr id="8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627273"/>
            <a:ext cx="72008" cy="1847850"/>
          </a:xfrm>
          <a:prstGeom prst="rect">
            <a:avLst/>
          </a:prstGeom>
          <a:noFill/>
        </p:spPr>
      </p:pic>
      <p:pic>
        <p:nvPicPr>
          <p:cNvPr id="8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0"/>
            <a:ext cx="72008" cy="1847850"/>
          </a:xfrm>
          <a:prstGeom prst="rect">
            <a:avLst/>
          </a:prstGeom>
          <a:noFill/>
        </p:spPr>
      </p:pic>
      <p:pic>
        <p:nvPicPr>
          <p:cNvPr id="8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628800"/>
            <a:ext cx="72008" cy="1847850"/>
          </a:xfrm>
          <a:prstGeom prst="rect">
            <a:avLst/>
          </a:prstGeom>
          <a:noFill/>
        </p:spPr>
      </p:pic>
      <p:pic>
        <p:nvPicPr>
          <p:cNvPr id="8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381350"/>
            <a:ext cx="72008" cy="1847850"/>
          </a:xfrm>
          <a:prstGeom prst="rect">
            <a:avLst/>
          </a:prstGeom>
          <a:noFill/>
        </p:spPr>
      </p:pic>
      <p:pic>
        <p:nvPicPr>
          <p:cNvPr id="8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5010150"/>
            <a:ext cx="72008" cy="1847850"/>
          </a:xfrm>
          <a:prstGeom prst="rect">
            <a:avLst/>
          </a:prstGeom>
          <a:noFill/>
        </p:spPr>
      </p:pic>
      <p:pic>
        <p:nvPicPr>
          <p:cNvPr id="8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0"/>
            <a:ext cx="72008" cy="1847850"/>
          </a:xfrm>
          <a:prstGeom prst="rect">
            <a:avLst/>
          </a:prstGeom>
          <a:noFill/>
        </p:spPr>
      </p:pic>
      <p:pic>
        <p:nvPicPr>
          <p:cNvPr id="9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1628800"/>
            <a:ext cx="72008" cy="1847850"/>
          </a:xfrm>
          <a:prstGeom prst="rect">
            <a:avLst/>
          </a:prstGeom>
          <a:noFill/>
        </p:spPr>
      </p:pic>
      <p:pic>
        <p:nvPicPr>
          <p:cNvPr id="9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3381350"/>
            <a:ext cx="72008" cy="1847850"/>
          </a:xfrm>
          <a:prstGeom prst="rect">
            <a:avLst/>
          </a:prstGeom>
          <a:noFill/>
        </p:spPr>
      </p:pic>
      <p:pic>
        <p:nvPicPr>
          <p:cNvPr id="9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5010150"/>
            <a:ext cx="72008" cy="1847850"/>
          </a:xfrm>
          <a:prstGeom prst="rect">
            <a:avLst/>
          </a:prstGeom>
          <a:noFill/>
        </p:spPr>
      </p:pic>
      <p:pic>
        <p:nvPicPr>
          <p:cNvPr id="9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260648"/>
            <a:ext cx="72008" cy="1847850"/>
          </a:xfrm>
          <a:prstGeom prst="rect">
            <a:avLst/>
          </a:prstGeom>
          <a:noFill/>
        </p:spPr>
      </p:pic>
      <p:pic>
        <p:nvPicPr>
          <p:cNvPr id="9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1820466"/>
            <a:ext cx="72008" cy="1847850"/>
          </a:xfrm>
          <a:prstGeom prst="rect">
            <a:avLst/>
          </a:prstGeom>
          <a:noFill/>
        </p:spPr>
      </p:pic>
      <p:pic>
        <p:nvPicPr>
          <p:cNvPr id="9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3573016"/>
            <a:ext cx="72008" cy="1847850"/>
          </a:xfrm>
          <a:prstGeom prst="rect">
            <a:avLst/>
          </a:prstGeom>
          <a:noFill/>
        </p:spPr>
      </p:pic>
      <p:pic>
        <p:nvPicPr>
          <p:cNvPr id="9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4725144"/>
            <a:ext cx="72008" cy="1847850"/>
          </a:xfrm>
          <a:prstGeom prst="rect">
            <a:avLst/>
          </a:prstGeom>
          <a:noFill/>
        </p:spPr>
      </p:pic>
      <p:pic>
        <p:nvPicPr>
          <p:cNvPr id="9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285006"/>
            <a:ext cx="72008" cy="1847850"/>
          </a:xfrm>
          <a:prstGeom prst="rect">
            <a:avLst/>
          </a:prstGeom>
          <a:noFill/>
        </p:spPr>
      </p:pic>
      <p:pic>
        <p:nvPicPr>
          <p:cNvPr id="9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1844824"/>
            <a:ext cx="72008" cy="1847850"/>
          </a:xfrm>
          <a:prstGeom prst="rect">
            <a:avLst/>
          </a:prstGeom>
          <a:noFill/>
        </p:spPr>
      </p:pic>
      <p:pic>
        <p:nvPicPr>
          <p:cNvPr id="9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3597374"/>
            <a:ext cx="72008" cy="1847850"/>
          </a:xfrm>
          <a:prstGeom prst="rect">
            <a:avLst/>
          </a:prstGeom>
          <a:noFill/>
        </p:spPr>
      </p:pic>
      <p:pic>
        <p:nvPicPr>
          <p:cNvPr id="10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4749502"/>
            <a:ext cx="72008" cy="1847850"/>
          </a:xfrm>
          <a:prstGeom prst="rect">
            <a:avLst/>
          </a:prstGeom>
          <a:noFill/>
        </p:spPr>
      </p:pic>
      <p:pic>
        <p:nvPicPr>
          <p:cNvPr id="101" name="100 Imagen" descr="0_1aae5a_a5c58f5f_XL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1" y="0"/>
            <a:ext cx="3131840" cy="319448"/>
          </a:xfrm>
          <a:prstGeom prst="rect">
            <a:avLst/>
          </a:prstGeom>
          <a:noFill/>
        </p:spPr>
      </p:pic>
      <p:pic>
        <p:nvPicPr>
          <p:cNvPr id="1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-887921"/>
            <a:ext cx="72008" cy="1847850"/>
          </a:xfrm>
          <a:prstGeom prst="rect">
            <a:avLst/>
          </a:prstGeom>
          <a:noFill/>
        </p:spPr>
      </p:pic>
      <p:pic>
        <p:nvPicPr>
          <p:cNvPr id="3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88640"/>
            <a:ext cx="72008" cy="1847850"/>
          </a:xfrm>
          <a:prstGeom prst="rect">
            <a:avLst/>
          </a:prstGeom>
          <a:noFill/>
        </p:spPr>
      </p:pic>
      <p:pic>
        <p:nvPicPr>
          <p:cNvPr id="53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40" y="0"/>
            <a:ext cx="3131840" cy="319448"/>
          </a:xfrm>
          <a:prstGeom prst="rect">
            <a:avLst/>
          </a:prstGeom>
          <a:noFill/>
        </p:spPr>
      </p:pic>
      <p:pic>
        <p:nvPicPr>
          <p:cNvPr id="5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4" y="0"/>
            <a:ext cx="2915816" cy="332656"/>
          </a:xfrm>
          <a:prstGeom prst="rect">
            <a:avLst/>
          </a:prstGeom>
          <a:noFill/>
        </p:spPr>
      </p:pic>
      <p:pic>
        <p:nvPicPr>
          <p:cNvPr id="55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6525344"/>
            <a:ext cx="3131840" cy="319448"/>
          </a:xfrm>
          <a:prstGeom prst="rect">
            <a:avLst/>
          </a:prstGeom>
          <a:noFill/>
        </p:spPr>
      </p:pic>
      <p:pic>
        <p:nvPicPr>
          <p:cNvPr id="56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39" y="6525344"/>
            <a:ext cx="3131840" cy="319448"/>
          </a:xfrm>
          <a:prstGeom prst="rect">
            <a:avLst/>
          </a:prstGeom>
          <a:noFill/>
        </p:spPr>
      </p:pic>
      <p:pic>
        <p:nvPicPr>
          <p:cNvPr id="57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3" y="6525344"/>
            <a:ext cx="2915816" cy="332656"/>
          </a:xfrm>
          <a:prstGeom prst="rect">
            <a:avLst/>
          </a:prstGeom>
          <a:noFill/>
        </p:spPr>
      </p:pic>
      <p:pic>
        <p:nvPicPr>
          <p:cNvPr id="58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01962" y="1683238"/>
            <a:ext cx="3168352" cy="323172"/>
          </a:xfrm>
          <a:prstGeom prst="rect">
            <a:avLst/>
          </a:prstGeom>
          <a:noFill/>
        </p:spPr>
      </p:pic>
      <p:pic>
        <p:nvPicPr>
          <p:cNvPr id="59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18356" y="4835196"/>
            <a:ext cx="3131840" cy="319448"/>
          </a:xfrm>
          <a:prstGeom prst="rect">
            <a:avLst/>
          </a:prstGeom>
          <a:noFill/>
        </p:spPr>
      </p:pic>
      <p:pic>
        <p:nvPicPr>
          <p:cNvPr id="60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22590" y="1683238"/>
            <a:ext cx="3168352" cy="323172"/>
          </a:xfrm>
          <a:prstGeom prst="rect">
            <a:avLst/>
          </a:prstGeom>
          <a:noFill/>
        </p:spPr>
      </p:pic>
      <p:pic>
        <p:nvPicPr>
          <p:cNvPr id="61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06196" y="4835196"/>
            <a:ext cx="3131840" cy="319448"/>
          </a:xfrm>
          <a:prstGeom prst="rect">
            <a:avLst/>
          </a:prstGeom>
          <a:noFill/>
        </p:spPr>
      </p:pic>
      <p:pic>
        <p:nvPicPr>
          <p:cNvPr id="6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887921"/>
            <a:ext cx="72008" cy="1847850"/>
          </a:xfrm>
          <a:prstGeom prst="rect">
            <a:avLst/>
          </a:prstGeom>
          <a:noFill/>
        </p:spPr>
      </p:pic>
      <p:pic>
        <p:nvPicPr>
          <p:cNvPr id="6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887921"/>
            <a:ext cx="72008" cy="1847850"/>
          </a:xfrm>
          <a:prstGeom prst="rect">
            <a:avLst/>
          </a:prstGeom>
          <a:noFill/>
        </p:spPr>
      </p:pic>
      <p:pic>
        <p:nvPicPr>
          <p:cNvPr id="6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-887921"/>
            <a:ext cx="72008" cy="1847850"/>
          </a:xfrm>
          <a:prstGeom prst="rect">
            <a:avLst/>
          </a:prstGeom>
          <a:noFill/>
        </p:spPr>
      </p:pic>
      <p:pic>
        <p:nvPicPr>
          <p:cNvPr id="6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887921"/>
            <a:ext cx="72008" cy="1847850"/>
          </a:xfrm>
          <a:prstGeom prst="rect">
            <a:avLst/>
          </a:prstGeom>
          <a:noFill/>
        </p:spPr>
      </p:pic>
      <p:pic>
        <p:nvPicPr>
          <p:cNvPr id="6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887921"/>
            <a:ext cx="72008" cy="1847850"/>
          </a:xfrm>
          <a:prstGeom prst="rect">
            <a:avLst/>
          </a:prstGeom>
          <a:noFill/>
        </p:spPr>
      </p:pic>
      <p:pic>
        <p:nvPicPr>
          <p:cNvPr id="6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5898071"/>
            <a:ext cx="72008" cy="1847850"/>
          </a:xfrm>
          <a:prstGeom prst="rect">
            <a:avLst/>
          </a:prstGeom>
          <a:noFill/>
        </p:spPr>
      </p:pic>
      <p:pic>
        <p:nvPicPr>
          <p:cNvPr id="6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898071"/>
            <a:ext cx="72008" cy="1847850"/>
          </a:xfrm>
          <a:prstGeom prst="rect">
            <a:avLst/>
          </a:prstGeom>
          <a:noFill/>
        </p:spPr>
      </p:pic>
      <p:pic>
        <p:nvPicPr>
          <p:cNvPr id="6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898071"/>
            <a:ext cx="72008" cy="1847850"/>
          </a:xfrm>
          <a:prstGeom prst="rect">
            <a:avLst/>
          </a:prstGeom>
          <a:noFill/>
        </p:spPr>
      </p:pic>
      <p:pic>
        <p:nvPicPr>
          <p:cNvPr id="7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5898071"/>
            <a:ext cx="72008" cy="1847850"/>
          </a:xfrm>
          <a:prstGeom prst="rect">
            <a:avLst/>
          </a:prstGeom>
          <a:noFill/>
        </p:spPr>
      </p:pic>
      <p:pic>
        <p:nvPicPr>
          <p:cNvPr id="7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898071"/>
            <a:ext cx="72008" cy="1847850"/>
          </a:xfrm>
          <a:prstGeom prst="rect">
            <a:avLst/>
          </a:prstGeom>
          <a:noFill/>
        </p:spPr>
      </p:pic>
      <p:pic>
        <p:nvPicPr>
          <p:cNvPr id="7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898071"/>
            <a:ext cx="72008" cy="1847850"/>
          </a:xfrm>
          <a:prstGeom prst="rect">
            <a:avLst/>
          </a:prstGeom>
          <a:noFill/>
        </p:spPr>
      </p:pic>
      <p:pic>
        <p:nvPicPr>
          <p:cNvPr id="7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5637423"/>
            <a:ext cx="72008" cy="1847850"/>
          </a:xfrm>
          <a:prstGeom prst="rect">
            <a:avLst/>
          </a:prstGeom>
          <a:noFill/>
        </p:spPr>
      </p:pic>
      <p:pic>
        <p:nvPicPr>
          <p:cNvPr id="7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637423"/>
            <a:ext cx="72008" cy="1847850"/>
          </a:xfrm>
          <a:prstGeom prst="rect">
            <a:avLst/>
          </a:prstGeom>
          <a:noFill/>
        </p:spPr>
      </p:pic>
      <p:pic>
        <p:nvPicPr>
          <p:cNvPr id="7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637423"/>
            <a:ext cx="72008" cy="1847850"/>
          </a:xfrm>
          <a:prstGeom prst="rect">
            <a:avLst/>
          </a:prstGeom>
          <a:noFill/>
        </p:spPr>
      </p:pic>
      <p:pic>
        <p:nvPicPr>
          <p:cNvPr id="7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5637423"/>
            <a:ext cx="72008" cy="1847850"/>
          </a:xfrm>
          <a:prstGeom prst="rect">
            <a:avLst/>
          </a:prstGeom>
          <a:noFill/>
        </p:spPr>
      </p:pic>
      <p:pic>
        <p:nvPicPr>
          <p:cNvPr id="7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637423"/>
            <a:ext cx="72008" cy="1847850"/>
          </a:xfrm>
          <a:prstGeom prst="rect">
            <a:avLst/>
          </a:prstGeom>
          <a:noFill/>
        </p:spPr>
      </p:pic>
      <p:pic>
        <p:nvPicPr>
          <p:cNvPr id="7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637423"/>
            <a:ext cx="72008" cy="1847850"/>
          </a:xfrm>
          <a:prstGeom prst="rect">
            <a:avLst/>
          </a:prstGeom>
          <a:noFill/>
        </p:spPr>
      </p:pic>
      <p:pic>
        <p:nvPicPr>
          <p:cNvPr id="7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-627273"/>
            <a:ext cx="72008" cy="1847850"/>
          </a:xfrm>
          <a:prstGeom prst="rect">
            <a:avLst/>
          </a:prstGeom>
          <a:noFill/>
        </p:spPr>
      </p:pic>
      <p:pic>
        <p:nvPicPr>
          <p:cNvPr id="8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627273"/>
            <a:ext cx="72008" cy="1847850"/>
          </a:xfrm>
          <a:prstGeom prst="rect">
            <a:avLst/>
          </a:prstGeom>
          <a:noFill/>
        </p:spPr>
      </p:pic>
      <p:pic>
        <p:nvPicPr>
          <p:cNvPr id="8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627273"/>
            <a:ext cx="72008" cy="1847850"/>
          </a:xfrm>
          <a:prstGeom prst="rect">
            <a:avLst/>
          </a:prstGeom>
          <a:noFill/>
        </p:spPr>
      </p:pic>
      <p:pic>
        <p:nvPicPr>
          <p:cNvPr id="8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-627273"/>
            <a:ext cx="72008" cy="1847850"/>
          </a:xfrm>
          <a:prstGeom prst="rect">
            <a:avLst/>
          </a:prstGeom>
          <a:noFill/>
        </p:spPr>
      </p:pic>
      <p:pic>
        <p:nvPicPr>
          <p:cNvPr id="8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627273"/>
            <a:ext cx="72008" cy="1847850"/>
          </a:xfrm>
          <a:prstGeom prst="rect">
            <a:avLst/>
          </a:prstGeom>
          <a:noFill/>
        </p:spPr>
      </p:pic>
      <p:pic>
        <p:nvPicPr>
          <p:cNvPr id="8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627273"/>
            <a:ext cx="72008" cy="1847850"/>
          </a:xfrm>
          <a:prstGeom prst="rect">
            <a:avLst/>
          </a:prstGeom>
          <a:noFill/>
        </p:spPr>
      </p:pic>
      <p:pic>
        <p:nvPicPr>
          <p:cNvPr id="8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0"/>
            <a:ext cx="72008" cy="1847850"/>
          </a:xfrm>
          <a:prstGeom prst="rect">
            <a:avLst/>
          </a:prstGeom>
          <a:noFill/>
        </p:spPr>
      </p:pic>
      <p:pic>
        <p:nvPicPr>
          <p:cNvPr id="8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628800"/>
            <a:ext cx="72008" cy="1847850"/>
          </a:xfrm>
          <a:prstGeom prst="rect">
            <a:avLst/>
          </a:prstGeom>
          <a:noFill/>
        </p:spPr>
      </p:pic>
      <p:pic>
        <p:nvPicPr>
          <p:cNvPr id="8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381350"/>
            <a:ext cx="72008" cy="1847850"/>
          </a:xfrm>
          <a:prstGeom prst="rect">
            <a:avLst/>
          </a:prstGeom>
          <a:noFill/>
        </p:spPr>
      </p:pic>
      <p:pic>
        <p:nvPicPr>
          <p:cNvPr id="8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5010150"/>
            <a:ext cx="72008" cy="1847850"/>
          </a:xfrm>
          <a:prstGeom prst="rect">
            <a:avLst/>
          </a:prstGeom>
          <a:noFill/>
        </p:spPr>
      </p:pic>
      <p:pic>
        <p:nvPicPr>
          <p:cNvPr id="8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0"/>
            <a:ext cx="72008" cy="1847850"/>
          </a:xfrm>
          <a:prstGeom prst="rect">
            <a:avLst/>
          </a:prstGeom>
          <a:noFill/>
        </p:spPr>
      </p:pic>
      <p:pic>
        <p:nvPicPr>
          <p:cNvPr id="9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1628800"/>
            <a:ext cx="72008" cy="1847850"/>
          </a:xfrm>
          <a:prstGeom prst="rect">
            <a:avLst/>
          </a:prstGeom>
          <a:noFill/>
        </p:spPr>
      </p:pic>
      <p:pic>
        <p:nvPicPr>
          <p:cNvPr id="9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3381350"/>
            <a:ext cx="72008" cy="1847850"/>
          </a:xfrm>
          <a:prstGeom prst="rect">
            <a:avLst/>
          </a:prstGeom>
          <a:noFill/>
        </p:spPr>
      </p:pic>
      <p:pic>
        <p:nvPicPr>
          <p:cNvPr id="9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5010150"/>
            <a:ext cx="72008" cy="1847850"/>
          </a:xfrm>
          <a:prstGeom prst="rect">
            <a:avLst/>
          </a:prstGeom>
          <a:noFill/>
        </p:spPr>
      </p:pic>
      <p:pic>
        <p:nvPicPr>
          <p:cNvPr id="9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260648"/>
            <a:ext cx="72008" cy="1847850"/>
          </a:xfrm>
          <a:prstGeom prst="rect">
            <a:avLst/>
          </a:prstGeom>
          <a:noFill/>
        </p:spPr>
      </p:pic>
      <p:pic>
        <p:nvPicPr>
          <p:cNvPr id="9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1820466"/>
            <a:ext cx="72008" cy="1847850"/>
          </a:xfrm>
          <a:prstGeom prst="rect">
            <a:avLst/>
          </a:prstGeom>
          <a:noFill/>
        </p:spPr>
      </p:pic>
      <p:pic>
        <p:nvPicPr>
          <p:cNvPr id="9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3573016"/>
            <a:ext cx="72008" cy="1847850"/>
          </a:xfrm>
          <a:prstGeom prst="rect">
            <a:avLst/>
          </a:prstGeom>
          <a:noFill/>
        </p:spPr>
      </p:pic>
      <p:pic>
        <p:nvPicPr>
          <p:cNvPr id="9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4725144"/>
            <a:ext cx="72008" cy="1847850"/>
          </a:xfrm>
          <a:prstGeom prst="rect">
            <a:avLst/>
          </a:prstGeom>
          <a:noFill/>
        </p:spPr>
      </p:pic>
      <p:pic>
        <p:nvPicPr>
          <p:cNvPr id="9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285006"/>
            <a:ext cx="72008" cy="1847850"/>
          </a:xfrm>
          <a:prstGeom prst="rect">
            <a:avLst/>
          </a:prstGeom>
          <a:noFill/>
        </p:spPr>
      </p:pic>
      <p:pic>
        <p:nvPicPr>
          <p:cNvPr id="9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1844824"/>
            <a:ext cx="72008" cy="1847850"/>
          </a:xfrm>
          <a:prstGeom prst="rect">
            <a:avLst/>
          </a:prstGeom>
          <a:noFill/>
        </p:spPr>
      </p:pic>
      <p:pic>
        <p:nvPicPr>
          <p:cNvPr id="9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3597374"/>
            <a:ext cx="72008" cy="1847850"/>
          </a:xfrm>
          <a:prstGeom prst="rect">
            <a:avLst/>
          </a:prstGeom>
          <a:noFill/>
        </p:spPr>
      </p:pic>
      <p:pic>
        <p:nvPicPr>
          <p:cNvPr id="10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4749502"/>
            <a:ext cx="72008" cy="1847850"/>
          </a:xfrm>
          <a:prstGeom prst="rect">
            <a:avLst/>
          </a:prstGeom>
          <a:noFill/>
        </p:spPr>
      </p:pic>
      <p:pic>
        <p:nvPicPr>
          <p:cNvPr id="101" name="100 Imagen" descr="0_1aadec_80b871d7_XL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1" y="0"/>
            <a:ext cx="3131840" cy="319448"/>
          </a:xfrm>
          <a:prstGeom prst="rect">
            <a:avLst/>
          </a:prstGeom>
          <a:noFill/>
        </p:spPr>
      </p:pic>
      <p:pic>
        <p:nvPicPr>
          <p:cNvPr id="1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-887921"/>
            <a:ext cx="72008" cy="1847850"/>
          </a:xfrm>
          <a:prstGeom prst="rect">
            <a:avLst/>
          </a:prstGeom>
          <a:noFill/>
        </p:spPr>
      </p:pic>
      <p:pic>
        <p:nvPicPr>
          <p:cNvPr id="3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88640"/>
            <a:ext cx="72008" cy="1847850"/>
          </a:xfrm>
          <a:prstGeom prst="rect">
            <a:avLst/>
          </a:prstGeom>
          <a:noFill/>
        </p:spPr>
      </p:pic>
      <p:pic>
        <p:nvPicPr>
          <p:cNvPr id="53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40" y="0"/>
            <a:ext cx="3131840" cy="319448"/>
          </a:xfrm>
          <a:prstGeom prst="rect">
            <a:avLst/>
          </a:prstGeom>
          <a:noFill/>
        </p:spPr>
      </p:pic>
      <p:pic>
        <p:nvPicPr>
          <p:cNvPr id="5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4" y="0"/>
            <a:ext cx="2915816" cy="332656"/>
          </a:xfrm>
          <a:prstGeom prst="rect">
            <a:avLst/>
          </a:prstGeom>
          <a:noFill/>
        </p:spPr>
      </p:pic>
      <p:pic>
        <p:nvPicPr>
          <p:cNvPr id="55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6525344"/>
            <a:ext cx="3131840" cy="319448"/>
          </a:xfrm>
          <a:prstGeom prst="rect">
            <a:avLst/>
          </a:prstGeom>
          <a:noFill/>
        </p:spPr>
      </p:pic>
      <p:pic>
        <p:nvPicPr>
          <p:cNvPr id="56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39" y="6525344"/>
            <a:ext cx="3131840" cy="319448"/>
          </a:xfrm>
          <a:prstGeom prst="rect">
            <a:avLst/>
          </a:prstGeom>
          <a:noFill/>
        </p:spPr>
      </p:pic>
      <p:pic>
        <p:nvPicPr>
          <p:cNvPr id="57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3" y="6525344"/>
            <a:ext cx="2915816" cy="332656"/>
          </a:xfrm>
          <a:prstGeom prst="rect">
            <a:avLst/>
          </a:prstGeom>
          <a:noFill/>
        </p:spPr>
      </p:pic>
      <p:pic>
        <p:nvPicPr>
          <p:cNvPr id="58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01962" y="1683238"/>
            <a:ext cx="3168352" cy="323172"/>
          </a:xfrm>
          <a:prstGeom prst="rect">
            <a:avLst/>
          </a:prstGeom>
          <a:noFill/>
        </p:spPr>
      </p:pic>
      <p:pic>
        <p:nvPicPr>
          <p:cNvPr id="59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18356" y="4835196"/>
            <a:ext cx="3131840" cy="319448"/>
          </a:xfrm>
          <a:prstGeom prst="rect">
            <a:avLst/>
          </a:prstGeom>
          <a:noFill/>
        </p:spPr>
      </p:pic>
      <p:pic>
        <p:nvPicPr>
          <p:cNvPr id="60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22590" y="1683238"/>
            <a:ext cx="3168352" cy="323172"/>
          </a:xfrm>
          <a:prstGeom prst="rect">
            <a:avLst/>
          </a:prstGeom>
          <a:noFill/>
        </p:spPr>
      </p:pic>
      <p:pic>
        <p:nvPicPr>
          <p:cNvPr id="61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06196" y="4835196"/>
            <a:ext cx="3131840" cy="319448"/>
          </a:xfrm>
          <a:prstGeom prst="rect">
            <a:avLst/>
          </a:prstGeom>
          <a:noFill/>
        </p:spPr>
      </p:pic>
      <p:pic>
        <p:nvPicPr>
          <p:cNvPr id="6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887921"/>
            <a:ext cx="72008" cy="1847850"/>
          </a:xfrm>
          <a:prstGeom prst="rect">
            <a:avLst/>
          </a:prstGeom>
          <a:noFill/>
        </p:spPr>
      </p:pic>
      <p:pic>
        <p:nvPicPr>
          <p:cNvPr id="6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887921"/>
            <a:ext cx="72008" cy="1847850"/>
          </a:xfrm>
          <a:prstGeom prst="rect">
            <a:avLst/>
          </a:prstGeom>
          <a:noFill/>
        </p:spPr>
      </p:pic>
      <p:pic>
        <p:nvPicPr>
          <p:cNvPr id="6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-887921"/>
            <a:ext cx="72008" cy="1847850"/>
          </a:xfrm>
          <a:prstGeom prst="rect">
            <a:avLst/>
          </a:prstGeom>
          <a:noFill/>
        </p:spPr>
      </p:pic>
      <p:pic>
        <p:nvPicPr>
          <p:cNvPr id="6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887921"/>
            <a:ext cx="72008" cy="1847850"/>
          </a:xfrm>
          <a:prstGeom prst="rect">
            <a:avLst/>
          </a:prstGeom>
          <a:noFill/>
        </p:spPr>
      </p:pic>
      <p:pic>
        <p:nvPicPr>
          <p:cNvPr id="6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887921"/>
            <a:ext cx="72008" cy="1847850"/>
          </a:xfrm>
          <a:prstGeom prst="rect">
            <a:avLst/>
          </a:prstGeom>
          <a:noFill/>
        </p:spPr>
      </p:pic>
      <p:pic>
        <p:nvPicPr>
          <p:cNvPr id="6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5898071"/>
            <a:ext cx="72008" cy="1847850"/>
          </a:xfrm>
          <a:prstGeom prst="rect">
            <a:avLst/>
          </a:prstGeom>
          <a:noFill/>
        </p:spPr>
      </p:pic>
      <p:pic>
        <p:nvPicPr>
          <p:cNvPr id="6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898071"/>
            <a:ext cx="72008" cy="1847850"/>
          </a:xfrm>
          <a:prstGeom prst="rect">
            <a:avLst/>
          </a:prstGeom>
          <a:noFill/>
        </p:spPr>
      </p:pic>
      <p:pic>
        <p:nvPicPr>
          <p:cNvPr id="6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898071"/>
            <a:ext cx="72008" cy="1847850"/>
          </a:xfrm>
          <a:prstGeom prst="rect">
            <a:avLst/>
          </a:prstGeom>
          <a:noFill/>
        </p:spPr>
      </p:pic>
      <p:pic>
        <p:nvPicPr>
          <p:cNvPr id="7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5898071"/>
            <a:ext cx="72008" cy="1847850"/>
          </a:xfrm>
          <a:prstGeom prst="rect">
            <a:avLst/>
          </a:prstGeom>
          <a:noFill/>
        </p:spPr>
      </p:pic>
      <p:pic>
        <p:nvPicPr>
          <p:cNvPr id="7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898071"/>
            <a:ext cx="72008" cy="1847850"/>
          </a:xfrm>
          <a:prstGeom prst="rect">
            <a:avLst/>
          </a:prstGeom>
          <a:noFill/>
        </p:spPr>
      </p:pic>
      <p:pic>
        <p:nvPicPr>
          <p:cNvPr id="7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898071"/>
            <a:ext cx="72008" cy="1847850"/>
          </a:xfrm>
          <a:prstGeom prst="rect">
            <a:avLst/>
          </a:prstGeom>
          <a:noFill/>
        </p:spPr>
      </p:pic>
      <p:pic>
        <p:nvPicPr>
          <p:cNvPr id="7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5637423"/>
            <a:ext cx="72008" cy="1847850"/>
          </a:xfrm>
          <a:prstGeom prst="rect">
            <a:avLst/>
          </a:prstGeom>
          <a:noFill/>
        </p:spPr>
      </p:pic>
      <p:pic>
        <p:nvPicPr>
          <p:cNvPr id="7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637423"/>
            <a:ext cx="72008" cy="1847850"/>
          </a:xfrm>
          <a:prstGeom prst="rect">
            <a:avLst/>
          </a:prstGeom>
          <a:noFill/>
        </p:spPr>
      </p:pic>
      <p:pic>
        <p:nvPicPr>
          <p:cNvPr id="7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637423"/>
            <a:ext cx="72008" cy="1847850"/>
          </a:xfrm>
          <a:prstGeom prst="rect">
            <a:avLst/>
          </a:prstGeom>
          <a:noFill/>
        </p:spPr>
      </p:pic>
      <p:pic>
        <p:nvPicPr>
          <p:cNvPr id="7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5637423"/>
            <a:ext cx="72008" cy="1847850"/>
          </a:xfrm>
          <a:prstGeom prst="rect">
            <a:avLst/>
          </a:prstGeom>
          <a:noFill/>
        </p:spPr>
      </p:pic>
      <p:pic>
        <p:nvPicPr>
          <p:cNvPr id="7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637423"/>
            <a:ext cx="72008" cy="1847850"/>
          </a:xfrm>
          <a:prstGeom prst="rect">
            <a:avLst/>
          </a:prstGeom>
          <a:noFill/>
        </p:spPr>
      </p:pic>
      <p:pic>
        <p:nvPicPr>
          <p:cNvPr id="7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637423"/>
            <a:ext cx="72008" cy="1847850"/>
          </a:xfrm>
          <a:prstGeom prst="rect">
            <a:avLst/>
          </a:prstGeom>
          <a:noFill/>
        </p:spPr>
      </p:pic>
      <p:pic>
        <p:nvPicPr>
          <p:cNvPr id="7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-627273"/>
            <a:ext cx="72008" cy="1847850"/>
          </a:xfrm>
          <a:prstGeom prst="rect">
            <a:avLst/>
          </a:prstGeom>
          <a:noFill/>
        </p:spPr>
      </p:pic>
      <p:pic>
        <p:nvPicPr>
          <p:cNvPr id="8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627273"/>
            <a:ext cx="72008" cy="1847850"/>
          </a:xfrm>
          <a:prstGeom prst="rect">
            <a:avLst/>
          </a:prstGeom>
          <a:noFill/>
        </p:spPr>
      </p:pic>
      <p:pic>
        <p:nvPicPr>
          <p:cNvPr id="8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627273"/>
            <a:ext cx="72008" cy="1847850"/>
          </a:xfrm>
          <a:prstGeom prst="rect">
            <a:avLst/>
          </a:prstGeom>
          <a:noFill/>
        </p:spPr>
      </p:pic>
      <p:pic>
        <p:nvPicPr>
          <p:cNvPr id="8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-627273"/>
            <a:ext cx="72008" cy="1847850"/>
          </a:xfrm>
          <a:prstGeom prst="rect">
            <a:avLst/>
          </a:prstGeom>
          <a:noFill/>
        </p:spPr>
      </p:pic>
      <p:pic>
        <p:nvPicPr>
          <p:cNvPr id="8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627273"/>
            <a:ext cx="72008" cy="1847850"/>
          </a:xfrm>
          <a:prstGeom prst="rect">
            <a:avLst/>
          </a:prstGeom>
          <a:noFill/>
        </p:spPr>
      </p:pic>
      <p:pic>
        <p:nvPicPr>
          <p:cNvPr id="8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627273"/>
            <a:ext cx="72008" cy="1847850"/>
          </a:xfrm>
          <a:prstGeom prst="rect">
            <a:avLst/>
          </a:prstGeom>
          <a:noFill/>
        </p:spPr>
      </p:pic>
      <p:pic>
        <p:nvPicPr>
          <p:cNvPr id="8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0"/>
            <a:ext cx="72008" cy="1847850"/>
          </a:xfrm>
          <a:prstGeom prst="rect">
            <a:avLst/>
          </a:prstGeom>
          <a:noFill/>
        </p:spPr>
      </p:pic>
      <p:pic>
        <p:nvPicPr>
          <p:cNvPr id="8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628800"/>
            <a:ext cx="72008" cy="1847850"/>
          </a:xfrm>
          <a:prstGeom prst="rect">
            <a:avLst/>
          </a:prstGeom>
          <a:noFill/>
        </p:spPr>
      </p:pic>
      <p:pic>
        <p:nvPicPr>
          <p:cNvPr id="8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381350"/>
            <a:ext cx="72008" cy="1847850"/>
          </a:xfrm>
          <a:prstGeom prst="rect">
            <a:avLst/>
          </a:prstGeom>
          <a:noFill/>
        </p:spPr>
      </p:pic>
      <p:pic>
        <p:nvPicPr>
          <p:cNvPr id="8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5010150"/>
            <a:ext cx="72008" cy="1847850"/>
          </a:xfrm>
          <a:prstGeom prst="rect">
            <a:avLst/>
          </a:prstGeom>
          <a:noFill/>
        </p:spPr>
      </p:pic>
      <p:pic>
        <p:nvPicPr>
          <p:cNvPr id="8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0"/>
            <a:ext cx="72008" cy="1847850"/>
          </a:xfrm>
          <a:prstGeom prst="rect">
            <a:avLst/>
          </a:prstGeom>
          <a:noFill/>
        </p:spPr>
      </p:pic>
      <p:pic>
        <p:nvPicPr>
          <p:cNvPr id="9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1628800"/>
            <a:ext cx="72008" cy="1847850"/>
          </a:xfrm>
          <a:prstGeom prst="rect">
            <a:avLst/>
          </a:prstGeom>
          <a:noFill/>
        </p:spPr>
      </p:pic>
      <p:pic>
        <p:nvPicPr>
          <p:cNvPr id="9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3381350"/>
            <a:ext cx="72008" cy="1847850"/>
          </a:xfrm>
          <a:prstGeom prst="rect">
            <a:avLst/>
          </a:prstGeom>
          <a:noFill/>
        </p:spPr>
      </p:pic>
      <p:pic>
        <p:nvPicPr>
          <p:cNvPr id="9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5010150"/>
            <a:ext cx="72008" cy="1847850"/>
          </a:xfrm>
          <a:prstGeom prst="rect">
            <a:avLst/>
          </a:prstGeom>
          <a:noFill/>
        </p:spPr>
      </p:pic>
      <p:pic>
        <p:nvPicPr>
          <p:cNvPr id="9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260648"/>
            <a:ext cx="72008" cy="1847850"/>
          </a:xfrm>
          <a:prstGeom prst="rect">
            <a:avLst/>
          </a:prstGeom>
          <a:noFill/>
        </p:spPr>
      </p:pic>
      <p:pic>
        <p:nvPicPr>
          <p:cNvPr id="9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1820466"/>
            <a:ext cx="72008" cy="1847850"/>
          </a:xfrm>
          <a:prstGeom prst="rect">
            <a:avLst/>
          </a:prstGeom>
          <a:noFill/>
        </p:spPr>
      </p:pic>
      <p:pic>
        <p:nvPicPr>
          <p:cNvPr id="9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3573016"/>
            <a:ext cx="72008" cy="1847850"/>
          </a:xfrm>
          <a:prstGeom prst="rect">
            <a:avLst/>
          </a:prstGeom>
          <a:noFill/>
        </p:spPr>
      </p:pic>
      <p:pic>
        <p:nvPicPr>
          <p:cNvPr id="9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4725144"/>
            <a:ext cx="72008" cy="1847850"/>
          </a:xfrm>
          <a:prstGeom prst="rect">
            <a:avLst/>
          </a:prstGeom>
          <a:noFill/>
        </p:spPr>
      </p:pic>
      <p:pic>
        <p:nvPicPr>
          <p:cNvPr id="9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285006"/>
            <a:ext cx="72008" cy="1847850"/>
          </a:xfrm>
          <a:prstGeom prst="rect">
            <a:avLst/>
          </a:prstGeom>
          <a:noFill/>
        </p:spPr>
      </p:pic>
      <p:pic>
        <p:nvPicPr>
          <p:cNvPr id="9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1844824"/>
            <a:ext cx="72008" cy="1847850"/>
          </a:xfrm>
          <a:prstGeom prst="rect">
            <a:avLst/>
          </a:prstGeom>
          <a:noFill/>
        </p:spPr>
      </p:pic>
      <p:pic>
        <p:nvPicPr>
          <p:cNvPr id="9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3597374"/>
            <a:ext cx="72008" cy="1847850"/>
          </a:xfrm>
          <a:prstGeom prst="rect">
            <a:avLst/>
          </a:prstGeom>
          <a:noFill/>
        </p:spPr>
      </p:pic>
      <p:pic>
        <p:nvPicPr>
          <p:cNvPr id="10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4749502"/>
            <a:ext cx="72008" cy="1847850"/>
          </a:xfrm>
          <a:prstGeom prst="rect">
            <a:avLst/>
          </a:prstGeom>
          <a:noFill/>
        </p:spPr>
      </p:pic>
      <p:pic>
        <p:nvPicPr>
          <p:cNvPr id="101" name="100 Imagen" descr="0_1aadeb_7551ca1e_XL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1" y="0"/>
            <a:ext cx="3131840" cy="319448"/>
          </a:xfrm>
          <a:prstGeom prst="rect">
            <a:avLst/>
          </a:prstGeom>
          <a:noFill/>
        </p:spPr>
      </p:pic>
      <p:pic>
        <p:nvPicPr>
          <p:cNvPr id="1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-887921"/>
            <a:ext cx="72008" cy="1847850"/>
          </a:xfrm>
          <a:prstGeom prst="rect">
            <a:avLst/>
          </a:prstGeom>
          <a:noFill/>
        </p:spPr>
      </p:pic>
      <p:pic>
        <p:nvPicPr>
          <p:cNvPr id="3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88640"/>
            <a:ext cx="72008" cy="1847850"/>
          </a:xfrm>
          <a:prstGeom prst="rect">
            <a:avLst/>
          </a:prstGeom>
          <a:noFill/>
        </p:spPr>
      </p:pic>
      <p:pic>
        <p:nvPicPr>
          <p:cNvPr id="53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40" y="0"/>
            <a:ext cx="3131840" cy="319448"/>
          </a:xfrm>
          <a:prstGeom prst="rect">
            <a:avLst/>
          </a:prstGeom>
          <a:noFill/>
        </p:spPr>
      </p:pic>
      <p:pic>
        <p:nvPicPr>
          <p:cNvPr id="5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4" y="0"/>
            <a:ext cx="2915816" cy="332656"/>
          </a:xfrm>
          <a:prstGeom prst="rect">
            <a:avLst/>
          </a:prstGeom>
          <a:noFill/>
        </p:spPr>
      </p:pic>
      <p:pic>
        <p:nvPicPr>
          <p:cNvPr id="55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6525344"/>
            <a:ext cx="3131840" cy="319448"/>
          </a:xfrm>
          <a:prstGeom prst="rect">
            <a:avLst/>
          </a:prstGeom>
          <a:noFill/>
        </p:spPr>
      </p:pic>
      <p:pic>
        <p:nvPicPr>
          <p:cNvPr id="56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39" y="6525344"/>
            <a:ext cx="3131840" cy="319448"/>
          </a:xfrm>
          <a:prstGeom prst="rect">
            <a:avLst/>
          </a:prstGeom>
          <a:noFill/>
        </p:spPr>
      </p:pic>
      <p:pic>
        <p:nvPicPr>
          <p:cNvPr id="57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3" y="6525344"/>
            <a:ext cx="2915816" cy="332656"/>
          </a:xfrm>
          <a:prstGeom prst="rect">
            <a:avLst/>
          </a:prstGeom>
          <a:noFill/>
        </p:spPr>
      </p:pic>
      <p:pic>
        <p:nvPicPr>
          <p:cNvPr id="58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01962" y="1683238"/>
            <a:ext cx="3168352" cy="323172"/>
          </a:xfrm>
          <a:prstGeom prst="rect">
            <a:avLst/>
          </a:prstGeom>
          <a:noFill/>
        </p:spPr>
      </p:pic>
      <p:pic>
        <p:nvPicPr>
          <p:cNvPr id="59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18356" y="4835196"/>
            <a:ext cx="3131840" cy="319448"/>
          </a:xfrm>
          <a:prstGeom prst="rect">
            <a:avLst/>
          </a:prstGeom>
          <a:noFill/>
        </p:spPr>
      </p:pic>
      <p:pic>
        <p:nvPicPr>
          <p:cNvPr id="60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22590" y="1683238"/>
            <a:ext cx="3168352" cy="323172"/>
          </a:xfrm>
          <a:prstGeom prst="rect">
            <a:avLst/>
          </a:prstGeom>
          <a:noFill/>
        </p:spPr>
      </p:pic>
      <p:pic>
        <p:nvPicPr>
          <p:cNvPr id="61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06196" y="4835196"/>
            <a:ext cx="3131840" cy="319448"/>
          </a:xfrm>
          <a:prstGeom prst="rect">
            <a:avLst/>
          </a:prstGeom>
          <a:noFill/>
        </p:spPr>
      </p:pic>
      <p:pic>
        <p:nvPicPr>
          <p:cNvPr id="6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887921"/>
            <a:ext cx="72008" cy="1847850"/>
          </a:xfrm>
          <a:prstGeom prst="rect">
            <a:avLst/>
          </a:prstGeom>
          <a:noFill/>
        </p:spPr>
      </p:pic>
      <p:pic>
        <p:nvPicPr>
          <p:cNvPr id="6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887921"/>
            <a:ext cx="72008" cy="1847850"/>
          </a:xfrm>
          <a:prstGeom prst="rect">
            <a:avLst/>
          </a:prstGeom>
          <a:noFill/>
        </p:spPr>
      </p:pic>
      <p:pic>
        <p:nvPicPr>
          <p:cNvPr id="6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-887921"/>
            <a:ext cx="72008" cy="1847850"/>
          </a:xfrm>
          <a:prstGeom prst="rect">
            <a:avLst/>
          </a:prstGeom>
          <a:noFill/>
        </p:spPr>
      </p:pic>
      <p:pic>
        <p:nvPicPr>
          <p:cNvPr id="6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887921"/>
            <a:ext cx="72008" cy="1847850"/>
          </a:xfrm>
          <a:prstGeom prst="rect">
            <a:avLst/>
          </a:prstGeom>
          <a:noFill/>
        </p:spPr>
      </p:pic>
      <p:pic>
        <p:nvPicPr>
          <p:cNvPr id="6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887921"/>
            <a:ext cx="72008" cy="1847850"/>
          </a:xfrm>
          <a:prstGeom prst="rect">
            <a:avLst/>
          </a:prstGeom>
          <a:noFill/>
        </p:spPr>
      </p:pic>
      <p:pic>
        <p:nvPicPr>
          <p:cNvPr id="6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5898071"/>
            <a:ext cx="72008" cy="1847850"/>
          </a:xfrm>
          <a:prstGeom prst="rect">
            <a:avLst/>
          </a:prstGeom>
          <a:noFill/>
        </p:spPr>
      </p:pic>
      <p:pic>
        <p:nvPicPr>
          <p:cNvPr id="6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898071"/>
            <a:ext cx="72008" cy="1847850"/>
          </a:xfrm>
          <a:prstGeom prst="rect">
            <a:avLst/>
          </a:prstGeom>
          <a:noFill/>
        </p:spPr>
      </p:pic>
      <p:pic>
        <p:nvPicPr>
          <p:cNvPr id="6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898071"/>
            <a:ext cx="72008" cy="1847850"/>
          </a:xfrm>
          <a:prstGeom prst="rect">
            <a:avLst/>
          </a:prstGeom>
          <a:noFill/>
        </p:spPr>
      </p:pic>
      <p:pic>
        <p:nvPicPr>
          <p:cNvPr id="7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5898071"/>
            <a:ext cx="72008" cy="1847850"/>
          </a:xfrm>
          <a:prstGeom prst="rect">
            <a:avLst/>
          </a:prstGeom>
          <a:noFill/>
        </p:spPr>
      </p:pic>
      <p:pic>
        <p:nvPicPr>
          <p:cNvPr id="7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898071"/>
            <a:ext cx="72008" cy="1847850"/>
          </a:xfrm>
          <a:prstGeom prst="rect">
            <a:avLst/>
          </a:prstGeom>
          <a:noFill/>
        </p:spPr>
      </p:pic>
      <p:pic>
        <p:nvPicPr>
          <p:cNvPr id="7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898071"/>
            <a:ext cx="72008" cy="1847850"/>
          </a:xfrm>
          <a:prstGeom prst="rect">
            <a:avLst/>
          </a:prstGeom>
          <a:noFill/>
        </p:spPr>
      </p:pic>
      <p:pic>
        <p:nvPicPr>
          <p:cNvPr id="7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5637423"/>
            <a:ext cx="72008" cy="1847850"/>
          </a:xfrm>
          <a:prstGeom prst="rect">
            <a:avLst/>
          </a:prstGeom>
          <a:noFill/>
        </p:spPr>
      </p:pic>
      <p:pic>
        <p:nvPicPr>
          <p:cNvPr id="7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637423"/>
            <a:ext cx="72008" cy="1847850"/>
          </a:xfrm>
          <a:prstGeom prst="rect">
            <a:avLst/>
          </a:prstGeom>
          <a:noFill/>
        </p:spPr>
      </p:pic>
      <p:pic>
        <p:nvPicPr>
          <p:cNvPr id="7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637423"/>
            <a:ext cx="72008" cy="1847850"/>
          </a:xfrm>
          <a:prstGeom prst="rect">
            <a:avLst/>
          </a:prstGeom>
          <a:noFill/>
        </p:spPr>
      </p:pic>
      <p:pic>
        <p:nvPicPr>
          <p:cNvPr id="7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5637423"/>
            <a:ext cx="72008" cy="1847850"/>
          </a:xfrm>
          <a:prstGeom prst="rect">
            <a:avLst/>
          </a:prstGeom>
          <a:noFill/>
        </p:spPr>
      </p:pic>
      <p:pic>
        <p:nvPicPr>
          <p:cNvPr id="7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637423"/>
            <a:ext cx="72008" cy="1847850"/>
          </a:xfrm>
          <a:prstGeom prst="rect">
            <a:avLst/>
          </a:prstGeom>
          <a:noFill/>
        </p:spPr>
      </p:pic>
      <p:pic>
        <p:nvPicPr>
          <p:cNvPr id="7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637423"/>
            <a:ext cx="72008" cy="1847850"/>
          </a:xfrm>
          <a:prstGeom prst="rect">
            <a:avLst/>
          </a:prstGeom>
          <a:noFill/>
        </p:spPr>
      </p:pic>
      <p:pic>
        <p:nvPicPr>
          <p:cNvPr id="7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-627273"/>
            <a:ext cx="72008" cy="1847850"/>
          </a:xfrm>
          <a:prstGeom prst="rect">
            <a:avLst/>
          </a:prstGeom>
          <a:noFill/>
        </p:spPr>
      </p:pic>
      <p:pic>
        <p:nvPicPr>
          <p:cNvPr id="8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627273"/>
            <a:ext cx="72008" cy="1847850"/>
          </a:xfrm>
          <a:prstGeom prst="rect">
            <a:avLst/>
          </a:prstGeom>
          <a:noFill/>
        </p:spPr>
      </p:pic>
      <p:pic>
        <p:nvPicPr>
          <p:cNvPr id="8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627273"/>
            <a:ext cx="72008" cy="1847850"/>
          </a:xfrm>
          <a:prstGeom prst="rect">
            <a:avLst/>
          </a:prstGeom>
          <a:noFill/>
        </p:spPr>
      </p:pic>
      <p:pic>
        <p:nvPicPr>
          <p:cNvPr id="8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-627273"/>
            <a:ext cx="72008" cy="1847850"/>
          </a:xfrm>
          <a:prstGeom prst="rect">
            <a:avLst/>
          </a:prstGeom>
          <a:noFill/>
        </p:spPr>
      </p:pic>
      <p:pic>
        <p:nvPicPr>
          <p:cNvPr id="8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627273"/>
            <a:ext cx="72008" cy="1847850"/>
          </a:xfrm>
          <a:prstGeom prst="rect">
            <a:avLst/>
          </a:prstGeom>
          <a:noFill/>
        </p:spPr>
      </p:pic>
      <p:pic>
        <p:nvPicPr>
          <p:cNvPr id="8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627273"/>
            <a:ext cx="72008" cy="1847850"/>
          </a:xfrm>
          <a:prstGeom prst="rect">
            <a:avLst/>
          </a:prstGeom>
          <a:noFill/>
        </p:spPr>
      </p:pic>
      <p:pic>
        <p:nvPicPr>
          <p:cNvPr id="8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0"/>
            <a:ext cx="72008" cy="1847850"/>
          </a:xfrm>
          <a:prstGeom prst="rect">
            <a:avLst/>
          </a:prstGeom>
          <a:noFill/>
        </p:spPr>
      </p:pic>
      <p:pic>
        <p:nvPicPr>
          <p:cNvPr id="8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628800"/>
            <a:ext cx="72008" cy="1847850"/>
          </a:xfrm>
          <a:prstGeom prst="rect">
            <a:avLst/>
          </a:prstGeom>
          <a:noFill/>
        </p:spPr>
      </p:pic>
      <p:pic>
        <p:nvPicPr>
          <p:cNvPr id="8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381350"/>
            <a:ext cx="72008" cy="1847850"/>
          </a:xfrm>
          <a:prstGeom prst="rect">
            <a:avLst/>
          </a:prstGeom>
          <a:noFill/>
        </p:spPr>
      </p:pic>
      <p:pic>
        <p:nvPicPr>
          <p:cNvPr id="8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5010150"/>
            <a:ext cx="72008" cy="1847850"/>
          </a:xfrm>
          <a:prstGeom prst="rect">
            <a:avLst/>
          </a:prstGeom>
          <a:noFill/>
        </p:spPr>
      </p:pic>
      <p:pic>
        <p:nvPicPr>
          <p:cNvPr id="8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0"/>
            <a:ext cx="72008" cy="1847850"/>
          </a:xfrm>
          <a:prstGeom prst="rect">
            <a:avLst/>
          </a:prstGeom>
          <a:noFill/>
        </p:spPr>
      </p:pic>
      <p:pic>
        <p:nvPicPr>
          <p:cNvPr id="9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1628800"/>
            <a:ext cx="72008" cy="1847850"/>
          </a:xfrm>
          <a:prstGeom prst="rect">
            <a:avLst/>
          </a:prstGeom>
          <a:noFill/>
        </p:spPr>
      </p:pic>
      <p:pic>
        <p:nvPicPr>
          <p:cNvPr id="9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3381350"/>
            <a:ext cx="72008" cy="1847850"/>
          </a:xfrm>
          <a:prstGeom prst="rect">
            <a:avLst/>
          </a:prstGeom>
          <a:noFill/>
        </p:spPr>
      </p:pic>
      <p:pic>
        <p:nvPicPr>
          <p:cNvPr id="9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5010150"/>
            <a:ext cx="72008" cy="1847850"/>
          </a:xfrm>
          <a:prstGeom prst="rect">
            <a:avLst/>
          </a:prstGeom>
          <a:noFill/>
        </p:spPr>
      </p:pic>
      <p:pic>
        <p:nvPicPr>
          <p:cNvPr id="9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260648"/>
            <a:ext cx="72008" cy="1847850"/>
          </a:xfrm>
          <a:prstGeom prst="rect">
            <a:avLst/>
          </a:prstGeom>
          <a:noFill/>
        </p:spPr>
      </p:pic>
      <p:pic>
        <p:nvPicPr>
          <p:cNvPr id="9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1820466"/>
            <a:ext cx="72008" cy="1847850"/>
          </a:xfrm>
          <a:prstGeom prst="rect">
            <a:avLst/>
          </a:prstGeom>
          <a:noFill/>
        </p:spPr>
      </p:pic>
      <p:pic>
        <p:nvPicPr>
          <p:cNvPr id="9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3573016"/>
            <a:ext cx="72008" cy="1847850"/>
          </a:xfrm>
          <a:prstGeom prst="rect">
            <a:avLst/>
          </a:prstGeom>
          <a:noFill/>
        </p:spPr>
      </p:pic>
      <p:pic>
        <p:nvPicPr>
          <p:cNvPr id="9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4725144"/>
            <a:ext cx="72008" cy="1847850"/>
          </a:xfrm>
          <a:prstGeom prst="rect">
            <a:avLst/>
          </a:prstGeom>
          <a:noFill/>
        </p:spPr>
      </p:pic>
      <p:pic>
        <p:nvPicPr>
          <p:cNvPr id="9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285006"/>
            <a:ext cx="72008" cy="1847850"/>
          </a:xfrm>
          <a:prstGeom prst="rect">
            <a:avLst/>
          </a:prstGeom>
          <a:noFill/>
        </p:spPr>
      </p:pic>
      <p:pic>
        <p:nvPicPr>
          <p:cNvPr id="9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1844824"/>
            <a:ext cx="72008" cy="1847850"/>
          </a:xfrm>
          <a:prstGeom prst="rect">
            <a:avLst/>
          </a:prstGeom>
          <a:noFill/>
        </p:spPr>
      </p:pic>
      <p:pic>
        <p:nvPicPr>
          <p:cNvPr id="9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3597374"/>
            <a:ext cx="72008" cy="1847850"/>
          </a:xfrm>
          <a:prstGeom prst="rect">
            <a:avLst/>
          </a:prstGeom>
          <a:noFill/>
        </p:spPr>
      </p:pic>
      <p:pic>
        <p:nvPicPr>
          <p:cNvPr id="10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4749502"/>
            <a:ext cx="72008" cy="1847850"/>
          </a:xfrm>
          <a:prstGeom prst="rect">
            <a:avLst/>
          </a:prstGeom>
          <a:noFill/>
        </p:spPr>
      </p:pic>
      <p:pic>
        <p:nvPicPr>
          <p:cNvPr id="101" name="100 Imagen" descr="0_1aad2b_3154d8d_XL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1" y="0"/>
            <a:ext cx="3131840" cy="319448"/>
          </a:xfrm>
          <a:prstGeom prst="rect">
            <a:avLst/>
          </a:prstGeom>
          <a:noFill/>
        </p:spPr>
      </p:pic>
      <p:pic>
        <p:nvPicPr>
          <p:cNvPr id="1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-887921"/>
            <a:ext cx="72008" cy="1847850"/>
          </a:xfrm>
          <a:prstGeom prst="rect">
            <a:avLst/>
          </a:prstGeom>
          <a:noFill/>
        </p:spPr>
      </p:pic>
      <p:pic>
        <p:nvPicPr>
          <p:cNvPr id="3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88640"/>
            <a:ext cx="72008" cy="1847850"/>
          </a:xfrm>
          <a:prstGeom prst="rect">
            <a:avLst/>
          </a:prstGeom>
          <a:noFill/>
        </p:spPr>
      </p:pic>
      <p:pic>
        <p:nvPicPr>
          <p:cNvPr id="53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40" y="0"/>
            <a:ext cx="3131840" cy="319448"/>
          </a:xfrm>
          <a:prstGeom prst="rect">
            <a:avLst/>
          </a:prstGeom>
          <a:noFill/>
        </p:spPr>
      </p:pic>
      <p:pic>
        <p:nvPicPr>
          <p:cNvPr id="5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4" y="0"/>
            <a:ext cx="2915816" cy="332656"/>
          </a:xfrm>
          <a:prstGeom prst="rect">
            <a:avLst/>
          </a:prstGeom>
          <a:noFill/>
        </p:spPr>
      </p:pic>
      <p:pic>
        <p:nvPicPr>
          <p:cNvPr id="55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6525344"/>
            <a:ext cx="3131840" cy="319448"/>
          </a:xfrm>
          <a:prstGeom prst="rect">
            <a:avLst/>
          </a:prstGeom>
          <a:noFill/>
        </p:spPr>
      </p:pic>
      <p:pic>
        <p:nvPicPr>
          <p:cNvPr id="56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39" y="6525344"/>
            <a:ext cx="3131840" cy="319448"/>
          </a:xfrm>
          <a:prstGeom prst="rect">
            <a:avLst/>
          </a:prstGeom>
          <a:noFill/>
        </p:spPr>
      </p:pic>
      <p:pic>
        <p:nvPicPr>
          <p:cNvPr id="57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3" y="6525344"/>
            <a:ext cx="2915816" cy="332656"/>
          </a:xfrm>
          <a:prstGeom prst="rect">
            <a:avLst/>
          </a:prstGeom>
          <a:noFill/>
        </p:spPr>
      </p:pic>
      <p:pic>
        <p:nvPicPr>
          <p:cNvPr id="58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01962" y="1683238"/>
            <a:ext cx="3168352" cy="323172"/>
          </a:xfrm>
          <a:prstGeom prst="rect">
            <a:avLst/>
          </a:prstGeom>
          <a:noFill/>
        </p:spPr>
      </p:pic>
      <p:pic>
        <p:nvPicPr>
          <p:cNvPr id="59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18356" y="4835196"/>
            <a:ext cx="3131840" cy="319448"/>
          </a:xfrm>
          <a:prstGeom prst="rect">
            <a:avLst/>
          </a:prstGeom>
          <a:noFill/>
        </p:spPr>
      </p:pic>
      <p:pic>
        <p:nvPicPr>
          <p:cNvPr id="60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22590" y="1683238"/>
            <a:ext cx="3168352" cy="323172"/>
          </a:xfrm>
          <a:prstGeom prst="rect">
            <a:avLst/>
          </a:prstGeom>
          <a:noFill/>
        </p:spPr>
      </p:pic>
      <p:pic>
        <p:nvPicPr>
          <p:cNvPr id="61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06196" y="4835196"/>
            <a:ext cx="3131840" cy="319448"/>
          </a:xfrm>
          <a:prstGeom prst="rect">
            <a:avLst/>
          </a:prstGeom>
          <a:noFill/>
        </p:spPr>
      </p:pic>
      <p:pic>
        <p:nvPicPr>
          <p:cNvPr id="6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887921"/>
            <a:ext cx="72008" cy="1847850"/>
          </a:xfrm>
          <a:prstGeom prst="rect">
            <a:avLst/>
          </a:prstGeom>
          <a:noFill/>
        </p:spPr>
      </p:pic>
      <p:pic>
        <p:nvPicPr>
          <p:cNvPr id="6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887921"/>
            <a:ext cx="72008" cy="1847850"/>
          </a:xfrm>
          <a:prstGeom prst="rect">
            <a:avLst/>
          </a:prstGeom>
          <a:noFill/>
        </p:spPr>
      </p:pic>
      <p:pic>
        <p:nvPicPr>
          <p:cNvPr id="6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-887921"/>
            <a:ext cx="72008" cy="1847850"/>
          </a:xfrm>
          <a:prstGeom prst="rect">
            <a:avLst/>
          </a:prstGeom>
          <a:noFill/>
        </p:spPr>
      </p:pic>
      <p:pic>
        <p:nvPicPr>
          <p:cNvPr id="6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887921"/>
            <a:ext cx="72008" cy="1847850"/>
          </a:xfrm>
          <a:prstGeom prst="rect">
            <a:avLst/>
          </a:prstGeom>
          <a:noFill/>
        </p:spPr>
      </p:pic>
      <p:pic>
        <p:nvPicPr>
          <p:cNvPr id="6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887921"/>
            <a:ext cx="72008" cy="1847850"/>
          </a:xfrm>
          <a:prstGeom prst="rect">
            <a:avLst/>
          </a:prstGeom>
          <a:noFill/>
        </p:spPr>
      </p:pic>
      <p:pic>
        <p:nvPicPr>
          <p:cNvPr id="6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5898071"/>
            <a:ext cx="72008" cy="1847850"/>
          </a:xfrm>
          <a:prstGeom prst="rect">
            <a:avLst/>
          </a:prstGeom>
          <a:noFill/>
        </p:spPr>
      </p:pic>
      <p:pic>
        <p:nvPicPr>
          <p:cNvPr id="6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898071"/>
            <a:ext cx="72008" cy="1847850"/>
          </a:xfrm>
          <a:prstGeom prst="rect">
            <a:avLst/>
          </a:prstGeom>
          <a:noFill/>
        </p:spPr>
      </p:pic>
      <p:pic>
        <p:nvPicPr>
          <p:cNvPr id="6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898071"/>
            <a:ext cx="72008" cy="1847850"/>
          </a:xfrm>
          <a:prstGeom prst="rect">
            <a:avLst/>
          </a:prstGeom>
          <a:noFill/>
        </p:spPr>
      </p:pic>
      <p:pic>
        <p:nvPicPr>
          <p:cNvPr id="7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5898071"/>
            <a:ext cx="72008" cy="1847850"/>
          </a:xfrm>
          <a:prstGeom prst="rect">
            <a:avLst/>
          </a:prstGeom>
          <a:noFill/>
        </p:spPr>
      </p:pic>
      <p:pic>
        <p:nvPicPr>
          <p:cNvPr id="7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898071"/>
            <a:ext cx="72008" cy="1847850"/>
          </a:xfrm>
          <a:prstGeom prst="rect">
            <a:avLst/>
          </a:prstGeom>
          <a:noFill/>
        </p:spPr>
      </p:pic>
      <p:pic>
        <p:nvPicPr>
          <p:cNvPr id="7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898071"/>
            <a:ext cx="72008" cy="1847850"/>
          </a:xfrm>
          <a:prstGeom prst="rect">
            <a:avLst/>
          </a:prstGeom>
          <a:noFill/>
        </p:spPr>
      </p:pic>
      <p:pic>
        <p:nvPicPr>
          <p:cNvPr id="7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5637423"/>
            <a:ext cx="72008" cy="1847850"/>
          </a:xfrm>
          <a:prstGeom prst="rect">
            <a:avLst/>
          </a:prstGeom>
          <a:noFill/>
        </p:spPr>
      </p:pic>
      <p:pic>
        <p:nvPicPr>
          <p:cNvPr id="7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637423"/>
            <a:ext cx="72008" cy="1847850"/>
          </a:xfrm>
          <a:prstGeom prst="rect">
            <a:avLst/>
          </a:prstGeom>
          <a:noFill/>
        </p:spPr>
      </p:pic>
      <p:pic>
        <p:nvPicPr>
          <p:cNvPr id="7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637423"/>
            <a:ext cx="72008" cy="1847850"/>
          </a:xfrm>
          <a:prstGeom prst="rect">
            <a:avLst/>
          </a:prstGeom>
          <a:noFill/>
        </p:spPr>
      </p:pic>
      <p:pic>
        <p:nvPicPr>
          <p:cNvPr id="7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5637423"/>
            <a:ext cx="72008" cy="1847850"/>
          </a:xfrm>
          <a:prstGeom prst="rect">
            <a:avLst/>
          </a:prstGeom>
          <a:noFill/>
        </p:spPr>
      </p:pic>
      <p:pic>
        <p:nvPicPr>
          <p:cNvPr id="7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637423"/>
            <a:ext cx="72008" cy="1847850"/>
          </a:xfrm>
          <a:prstGeom prst="rect">
            <a:avLst/>
          </a:prstGeom>
          <a:noFill/>
        </p:spPr>
      </p:pic>
      <p:pic>
        <p:nvPicPr>
          <p:cNvPr id="7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637423"/>
            <a:ext cx="72008" cy="1847850"/>
          </a:xfrm>
          <a:prstGeom prst="rect">
            <a:avLst/>
          </a:prstGeom>
          <a:noFill/>
        </p:spPr>
      </p:pic>
      <p:pic>
        <p:nvPicPr>
          <p:cNvPr id="7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-627273"/>
            <a:ext cx="72008" cy="1847850"/>
          </a:xfrm>
          <a:prstGeom prst="rect">
            <a:avLst/>
          </a:prstGeom>
          <a:noFill/>
        </p:spPr>
      </p:pic>
      <p:pic>
        <p:nvPicPr>
          <p:cNvPr id="8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627273"/>
            <a:ext cx="72008" cy="1847850"/>
          </a:xfrm>
          <a:prstGeom prst="rect">
            <a:avLst/>
          </a:prstGeom>
          <a:noFill/>
        </p:spPr>
      </p:pic>
      <p:pic>
        <p:nvPicPr>
          <p:cNvPr id="8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627273"/>
            <a:ext cx="72008" cy="1847850"/>
          </a:xfrm>
          <a:prstGeom prst="rect">
            <a:avLst/>
          </a:prstGeom>
          <a:noFill/>
        </p:spPr>
      </p:pic>
      <p:pic>
        <p:nvPicPr>
          <p:cNvPr id="8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-627273"/>
            <a:ext cx="72008" cy="1847850"/>
          </a:xfrm>
          <a:prstGeom prst="rect">
            <a:avLst/>
          </a:prstGeom>
          <a:noFill/>
        </p:spPr>
      </p:pic>
      <p:pic>
        <p:nvPicPr>
          <p:cNvPr id="8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627273"/>
            <a:ext cx="72008" cy="1847850"/>
          </a:xfrm>
          <a:prstGeom prst="rect">
            <a:avLst/>
          </a:prstGeom>
          <a:noFill/>
        </p:spPr>
      </p:pic>
      <p:pic>
        <p:nvPicPr>
          <p:cNvPr id="8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627273"/>
            <a:ext cx="72008" cy="1847850"/>
          </a:xfrm>
          <a:prstGeom prst="rect">
            <a:avLst/>
          </a:prstGeom>
          <a:noFill/>
        </p:spPr>
      </p:pic>
      <p:pic>
        <p:nvPicPr>
          <p:cNvPr id="8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0"/>
            <a:ext cx="72008" cy="1847850"/>
          </a:xfrm>
          <a:prstGeom prst="rect">
            <a:avLst/>
          </a:prstGeom>
          <a:noFill/>
        </p:spPr>
      </p:pic>
      <p:pic>
        <p:nvPicPr>
          <p:cNvPr id="8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628800"/>
            <a:ext cx="72008" cy="1847850"/>
          </a:xfrm>
          <a:prstGeom prst="rect">
            <a:avLst/>
          </a:prstGeom>
          <a:noFill/>
        </p:spPr>
      </p:pic>
      <p:pic>
        <p:nvPicPr>
          <p:cNvPr id="8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381350"/>
            <a:ext cx="72008" cy="1847850"/>
          </a:xfrm>
          <a:prstGeom prst="rect">
            <a:avLst/>
          </a:prstGeom>
          <a:noFill/>
        </p:spPr>
      </p:pic>
      <p:pic>
        <p:nvPicPr>
          <p:cNvPr id="8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5010150"/>
            <a:ext cx="72008" cy="1847850"/>
          </a:xfrm>
          <a:prstGeom prst="rect">
            <a:avLst/>
          </a:prstGeom>
          <a:noFill/>
        </p:spPr>
      </p:pic>
      <p:pic>
        <p:nvPicPr>
          <p:cNvPr id="8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0"/>
            <a:ext cx="72008" cy="1847850"/>
          </a:xfrm>
          <a:prstGeom prst="rect">
            <a:avLst/>
          </a:prstGeom>
          <a:noFill/>
        </p:spPr>
      </p:pic>
      <p:pic>
        <p:nvPicPr>
          <p:cNvPr id="9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1628800"/>
            <a:ext cx="72008" cy="1847850"/>
          </a:xfrm>
          <a:prstGeom prst="rect">
            <a:avLst/>
          </a:prstGeom>
          <a:noFill/>
        </p:spPr>
      </p:pic>
      <p:pic>
        <p:nvPicPr>
          <p:cNvPr id="9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3381350"/>
            <a:ext cx="72008" cy="1847850"/>
          </a:xfrm>
          <a:prstGeom prst="rect">
            <a:avLst/>
          </a:prstGeom>
          <a:noFill/>
        </p:spPr>
      </p:pic>
      <p:pic>
        <p:nvPicPr>
          <p:cNvPr id="9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5010150"/>
            <a:ext cx="72008" cy="1847850"/>
          </a:xfrm>
          <a:prstGeom prst="rect">
            <a:avLst/>
          </a:prstGeom>
          <a:noFill/>
        </p:spPr>
      </p:pic>
      <p:pic>
        <p:nvPicPr>
          <p:cNvPr id="9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260648"/>
            <a:ext cx="72008" cy="1847850"/>
          </a:xfrm>
          <a:prstGeom prst="rect">
            <a:avLst/>
          </a:prstGeom>
          <a:noFill/>
        </p:spPr>
      </p:pic>
      <p:pic>
        <p:nvPicPr>
          <p:cNvPr id="9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1820466"/>
            <a:ext cx="72008" cy="1847850"/>
          </a:xfrm>
          <a:prstGeom prst="rect">
            <a:avLst/>
          </a:prstGeom>
          <a:noFill/>
        </p:spPr>
      </p:pic>
      <p:pic>
        <p:nvPicPr>
          <p:cNvPr id="9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3573016"/>
            <a:ext cx="72008" cy="1847850"/>
          </a:xfrm>
          <a:prstGeom prst="rect">
            <a:avLst/>
          </a:prstGeom>
          <a:noFill/>
        </p:spPr>
      </p:pic>
      <p:pic>
        <p:nvPicPr>
          <p:cNvPr id="9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4725144"/>
            <a:ext cx="72008" cy="1847850"/>
          </a:xfrm>
          <a:prstGeom prst="rect">
            <a:avLst/>
          </a:prstGeom>
          <a:noFill/>
        </p:spPr>
      </p:pic>
      <p:pic>
        <p:nvPicPr>
          <p:cNvPr id="9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285006"/>
            <a:ext cx="72008" cy="1847850"/>
          </a:xfrm>
          <a:prstGeom prst="rect">
            <a:avLst/>
          </a:prstGeom>
          <a:noFill/>
        </p:spPr>
      </p:pic>
      <p:pic>
        <p:nvPicPr>
          <p:cNvPr id="9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1844824"/>
            <a:ext cx="72008" cy="1847850"/>
          </a:xfrm>
          <a:prstGeom prst="rect">
            <a:avLst/>
          </a:prstGeom>
          <a:noFill/>
        </p:spPr>
      </p:pic>
      <p:pic>
        <p:nvPicPr>
          <p:cNvPr id="9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3597374"/>
            <a:ext cx="72008" cy="1847850"/>
          </a:xfrm>
          <a:prstGeom prst="rect">
            <a:avLst/>
          </a:prstGeom>
          <a:noFill/>
        </p:spPr>
      </p:pic>
      <p:pic>
        <p:nvPicPr>
          <p:cNvPr id="10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4749502"/>
            <a:ext cx="72008" cy="1847850"/>
          </a:xfrm>
          <a:prstGeom prst="rect">
            <a:avLst/>
          </a:prstGeom>
          <a:noFill/>
        </p:spPr>
      </p:pic>
      <p:pic>
        <p:nvPicPr>
          <p:cNvPr id="101" name="100 Imagen" descr="0_1aad2c_ab5f5a9a_XL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1" y="0"/>
            <a:ext cx="3131840" cy="319448"/>
          </a:xfrm>
          <a:prstGeom prst="rect">
            <a:avLst/>
          </a:prstGeom>
          <a:noFill/>
        </p:spPr>
      </p:pic>
      <p:pic>
        <p:nvPicPr>
          <p:cNvPr id="1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-887921"/>
            <a:ext cx="72008" cy="1847850"/>
          </a:xfrm>
          <a:prstGeom prst="rect">
            <a:avLst/>
          </a:prstGeom>
          <a:noFill/>
        </p:spPr>
      </p:pic>
      <p:pic>
        <p:nvPicPr>
          <p:cNvPr id="3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88640"/>
            <a:ext cx="72008" cy="1847850"/>
          </a:xfrm>
          <a:prstGeom prst="rect">
            <a:avLst/>
          </a:prstGeom>
          <a:noFill/>
        </p:spPr>
      </p:pic>
      <p:pic>
        <p:nvPicPr>
          <p:cNvPr id="53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40" y="0"/>
            <a:ext cx="3131840" cy="319448"/>
          </a:xfrm>
          <a:prstGeom prst="rect">
            <a:avLst/>
          </a:prstGeom>
          <a:noFill/>
        </p:spPr>
      </p:pic>
      <p:pic>
        <p:nvPicPr>
          <p:cNvPr id="5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4" y="0"/>
            <a:ext cx="2915816" cy="332656"/>
          </a:xfrm>
          <a:prstGeom prst="rect">
            <a:avLst/>
          </a:prstGeom>
          <a:noFill/>
        </p:spPr>
      </p:pic>
      <p:pic>
        <p:nvPicPr>
          <p:cNvPr id="55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6525344"/>
            <a:ext cx="3131840" cy="319448"/>
          </a:xfrm>
          <a:prstGeom prst="rect">
            <a:avLst/>
          </a:prstGeom>
          <a:noFill/>
        </p:spPr>
      </p:pic>
      <p:pic>
        <p:nvPicPr>
          <p:cNvPr id="56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39" y="6525344"/>
            <a:ext cx="3131840" cy="319448"/>
          </a:xfrm>
          <a:prstGeom prst="rect">
            <a:avLst/>
          </a:prstGeom>
          <a:noFill/>
        </p:spPr>
      </p:pic>
      <p:pic>
        <p:nvPicPr>
          <p:cNvPr id="57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3" y="6525344"/>
            <a:ext cx="2915816" cy="332656"/>
          </a:xfrm>
          <a:prstGeom prst="rect">
            <a:avLst/>
          </a:prstGeom>
          <a:noFill/>
        </p:spPr>
      </p:pic>
      <p:pic>
        <p:nvPicPr>
          <p:cNvPr id="58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01962" y="1683238"/>
            <a:ext cx="3168352" cy="323172"/>
          </a:xfrm>
          <a:prstGeom prst="rect">
            <a:avLst/>
          </a:prstGeom>
          <a:noFill/>
        </p:spPr>
      </p:pic>
      <p:pic>
        <p:nvPicPr>
          <p:cNvPr id="59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18356" y="4835196"/>
            <a:ext cx="3131840" cy="319448"/>
          </a:xfrm>
          <a:prstGeom prst="rect">
            <a:avLst/>
          </a:prstGeom>
          <a:noFill/>
        </p:spPr>
      </p:pic>
      <p:pic>
        <p:nvPicPr>
          <p:cNvPr id="60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22590" y="1683238"/>
            <a:ext cx="3168352" cy="323172"/>
          </a:xfrm>
          <a:prstGeom prst="rect">
            <a:avLst/>
          </a:prstGeom>
          <a:noFill/>
        </p:spPr>
      </p:pic>
      <p:pic>
        <p:nvPicPr>
          <p:cNvPr id="61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06196" y="4835196"/>
            <a:ext cx="3131840" cy="319448"/>
          </a:xfrm>
          <a:prstGeom prst="rect">
            <a:avLst/>
          </a:prstGeom>
          <a:noFill/>
        </p:spPr>
      </p:pic>
      <p:pic>
        <p:nvPicPr>
          <p:cNvPr id="6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887921"/>
            <a:ext cx="72008" cy="1847850"/>
          </a:xfrm>
          <a:prstGeom prst="rect">
            <a:avLst/>
          </a:prstGeom>
          <a:noFill/>
        </p:spPr>
      </p:pic>
      <p:pic>
        <p:nvPicPr>
          <p:cNvPr id="6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887921"/>
            <a:ext cx="72008" cy="1847850"/>
          </a:xfrm>
          <a:prstGeom prst="rect">
            <a:avLst/>
          </a:prstGeom>
          <a:noFill/>
        </p:spPr>
      </p:pic>
      <p:pic>
        <p:nvPicPr>
          <p:cNvPr id="6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-887921"/>
            <a:ext cx="72008" cy="1847850"/>
          </a:xfrm>
          <a:prstGeom prst="rect">
            <a:avLst/>
          </a:prstGeom>
          <a:noFill/>
        </p:spPr>
      </p:pic>
      <p:pic>
        <p:nvPicPr>
          <p:cNvPr id="6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887921"/>
            <a:ext cx="72008" cy="1847850"/>
          </a:xfrm>
          <a:prstGeom prst="rect">
            <a:avLst/>
          </a:prstGeom>
          <a:noFill/>
        </p:spPr>
      </p:pic>
      <p:pic>
        <p:nvPicPr>
          <p:cNvPr id="6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887921"/>
            <a:ext cx="72008" cy="1847850"/>
          </a:xfrm>
          <a:prstGeom prst="rect">
            <a:avLst/>
          </a:prstGeom>
          <a:noFill/>
        </p:spPr>
      </p:pic>
      <p:pic>
        <p:nvPicPr>
          <p:cNvPr id="6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5898071"/>
            <a:ext cx="72008" cy="1847850"/>
          </a:xfrm>
          <a:prstGeom prst="rect">
            <a:avLst/>
          </a:prstGeom>
          <a:noFill/>
        </p:spPr>
      </p:pic>
      <p:pic>
        <p:nvPicPr>
          <p:cNvPr id="6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898071"/>
            <a:ext cx="72008" cy="1847850"/>
          </a:xfrm>
          <a:prstGeom prst="rect">
            <a:avLst/>
          </a:prstGeom>
          <a:noFill/>
        </p:spPr>
      </p:pic>
      <p:pic>
        <p:nvPicPr>
          <p:cNvPr id="6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898071"/>
            <a:ext cx="72008" cy="1847850"/>
          </a:xfrm>
          <a:prstGeom prst="rect">
            <a:avLst/>
          </a:prstGeom>
          <a:noFill/>
        </p:spPr>
      </p:pic>
      <p:pic>
        <p:nvPicPr>
          <p:cNvPr id="7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5898071"/>
            <a:ext cx="72008" cy="1847850"/>
          </a:xfrm>
          <a:prstGeom prst="rect">
            <a:avLst/>
          </a:prstGeom>
          <a:noFill/>
        </p:spPr>
      </p:pic>
      <p:pic>
        <p:nvPicPr>
          <p:cNvPr id="7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898071"/>
            <a:ext cx="72008" cy="1847850"/>
          </a:xfrm>
          <a:prstGeom prst="rect">
            <a:avLst/>
          </a:prstGeom>
          <a:noFill/>
        </p:spPr>
      </p:pic>
      <p:pic>
        <p:nvPicPr>
          <p:cNvPr id="7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898071"/>
            <a:ext cx="72008" cy="1847850"/>
          </a:xfrm>
          <a:prstGeom prst="rect">
            <a:avLst/>
          </a:prstGeom>
          <a:noFill/>
        </p:spPr>
      </p:pic>
      <p:pic>
        <p:nvPicPr>
          <p:cNvPr id="7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5637423"/>
            <a:ext cx="72008" cy="1847850"/>
          </a:xfrm>
          <a:prstGeom prst="rect">
            <a:avLst/>
          </a:prstGeom>
          <a:noFill/>
        </p:spPr>
      </p:pic>
      <p:pic>
        <p:nvPicPr>
          <p:cNvPr id="7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637423"/>
            <a:ext cx="72008" cy="1847850"/>
          </a:xfrm>
          <a:prstGeom prst="rect">
            <a:avLst/>
          </a:prstGeom>
          <a:noFill/>
        </p:spPr>
      </p:pic>
      <p:pic>
        <p:nvPicPr>
          <p:cNvPr id="7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637423"/>
            <a:ext cx="72008" cy="1847850"/>
          </a:xfrm>
          <a:prstGeom prst="rect">
            <a:avLst/>
          </a:prstGeom>
          <a:noFill/>
        </p:spPr>
      </p:pic>
      <p:pic>
        <p:nvPicPr>
          <p:cNvPr id="7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5637423"/>
            <a:ext cx="72008" cy="1847850"/>
          </a:xfrm>
          <a:prstGeom prst="rect">
            <a:avLst/>
          </a:prstGeom>
          <a:noFill/>
        </p:spPr>
      </p:pic>
      <p:pic>
        <p:nvPicPr>
          <p:cNvPr id="7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637423"/>
            <a:ext cx="72008" cy="1847850"/>
          </a:xfrm>
          <a:prstGeom prst="rect">
            <a:avLst/>
          </a:prstGeom>
          <a:noFill/>
        </p:spPr>
      </p:pic>
      <p:pic>
        <p:nvPicPr>
          <p:cNvPr id="7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637423"/>
            <a:ext cx="72008" cy="1847850"/>
          </a:xfrm>
          <a:prstGeom prst="rect">
            <a:avLst/>
          </a:prstGeom>
          <a:noFill/>
        </p:spPr>
      </p:pic>
      <p:pic>
        <p:nvPicPr>
          <p:cNvPr id="7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-627273"/>
            <a:ext cx="72008" cy="1847850"/>
          </a:xfrm>
          <a:prstGeom prst="rect">
            <a:avLst/>
          </a:prstGeom>
          <a:noFill/>
        </p:spPr>
      </p:pic>
      <p:pic>
        <p:nvPicPr>
          <p:cNvPr id="8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627273"/>
            <a:ext cx="72008" cy="1847850"/>
          </a:xfrm>
          <a:prstGeom prst="rect">
            <a:avLst/>
          </a:prstGeom>
          <a:noFill/>
        </p:spPr>
      </p:pic>
      <p:pic>
        <p:nvPicPr>
          <p:cNvPr id="8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627273"/>
            <a:ext cx="72008" cy="1847850"/>
          </a:xfrm>
          <a:prstGeom prst="rect">
            <a:avLst/>
          </a:prstGeom>
          <a:noFill/>
        </p:spPr>
      </p:pic>
      <p:pic>
        <p:nvPicPr>
          <p:cNvPr id="8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-627273"/>
            <a:ext cx="72008" cy="1847850"/>
          </a:xfrm>
          <a:prstGeom prst="rect">
            <a:avLst/>
          </a:prstGeom>
          <a:noFill/>
        </p:spPr>
      </p:pic>
      <p:pic>
        <p:nvPicPr>
          <p:cNvPr id="8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627273"/>
            <a:ext cx="72008" cy="1847850"/>
          </a:xfrm>
          <a:prstGeom prst="rect">
            <a:avLst/>
          </a:prstGeom>
          <a:noFill/>
        </p:spPr>
      </p:pic>
      <p:pic>
        <p:nvPicPr>
          <p:cNvPr id="8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627273"/>
            <a:ext cx="72008" cy="1847850"/>
          </a:xfrm>
          <a:prstGeom prst="rect">
            <a:avLst/>
          </a:prstGeom>
          <a:noFill/>
        </p:spPr>
      </p:pic>
      <p:pic>
        <p:nvPicPr>
          <p:cNvPr id="8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0"/>
            <a:ext cx="72008" cy="1847850"/>
          </a:xfrm>
          <a:prstGeom prst="rect">
            <a:avLst/>
          </a:prstGeom>
          <a:noFill/>
        </p:spPr>
      </p:pic>
      <p:pic>
        <p:nvPicPr>
          <p:cNvPr id="8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628800"/>
            <a:ext cx="72008" cy="1847850"/>
          </a:xfrm>
          <a:prstGeom prst="rect">
            <a:avLst/>
          </a:prstGeom>
          <a:noFill/>
        </p:spPr>
      </p:pic>
      <p:pic>
        <p:nvPicPr>
          <p:cNvPr id="8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381350"/>
            <a:ext cx="72008" cy="1847850"/>
          </a:xfrm>
          <a:prstGeom prst="rect">
            <a:avLst/>
          </a:prstGeom>
          <a:noFill/>
        </p:spPr>
      </p:pic>
      <p:pic>
        <p:nvPicPr>
          <p:cNvPr id="8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5010150"/>
            <a:ext cx="72008" cy="1847850"/>
          </a:xfrm>
          <a:prstGeom prst="rect">
            <a:avLst/>
          </a:prstGeom>
          <a:noFill/>
        </p:spPr>
      </p:pic>
      <p:pic>
        <p:nvPicPr>
          <p:cNvPr id="8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0"/>
            <a:ext cx="72008" cy="1847850"/>
          </a:xfrm>
          <a:prstGeom prst="rect">
            <a:avLst/>
          </a:prstGeom>
          <a:noFill/>
        </p:spPr>
      </p:pic>
      <p:pic>
        <p:nvPicPr>
          <p:cNvPr id="9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1628800"/>
            <a:ext cx="72008" cy="1847850"/>
          </a:xfrm>
          <a:prstGeom prst="rect">
            <a:avLst/>
          </a:prstGeom>
          <a:noFill/>
        </p:spPr>
      </p:pic>
      <p:pic>
        <p:nvPicPr>
          <p:cNvPr id="9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3381350"/>
            <a:ext cx="72008" cy="1847850"/>
          </a:xfrm>
          <a:prstGeom prst="rect">
            <a:avLst/>
          </a:prstGeom>
          <a:noFill/>
        </p:spPr>
      </p:pic>
      <p:pic>
        <p:nvPicPr>
          <p:cNvPr id="9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5010150"/>
            <a:ext cx="72008" cy="1847850"/>
          </a:xfrm>
          <a:prstGeom prst="rect">
            <a:avLst/>
          </a:prstGeom>
          <a:noFill/>
        </p:spPr>
      </p:pic>
      <p:pic>
        <p:nvPicPr>
          <p:cNvPr id="9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260648"/>
            <a:ext cx="72008" cy="1847850"/>
          </a:xfrm>
          <a:prstGeom prst="rect">
            <a:avLst/>
          </a:prstGeom>
          <a:noFill/>
        </p:spPr>
      </p:pic>
      <p:pic>
        <p:nvPicPr>
          <p:cNvPr id="9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1820466"/>
            <a:ext cx="72008" cy="1847850"/>
          </a:xfrm>
          <a:prstGeom prst="rect">
            <a:avLst/>
          </a:prstGeom>
          <a:noFill/>
        </p:spPr>
      </p:pic>
      <p:pic>
        <p:nvPicPr>
          <p:cNvPr id="9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3573016"/>
            <a:ext cx="72008" cy="1847850"/>
          </a:xfrm>
          <a:prstGeom prst="rect">
            <a:avLst/>
          </a:prstGeom>
          <a:noFill/>
        </p:spPr>
      </p:pic>
      <p:pic>
        <p:nvPicPr>
          <p:cNvPr id="9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4725144"/>
            <a:ext cx="72008" cy="1847850"/>
          </a:xfrm>
          <a:prstGeom prst="rect">
            <a:avLst/>
          </a:prstGeom>
          <a:noFill/>
        </p:spPr>
      </p:pic>
      <p:pic>
        <p:nvPicPr>
          <p:cNvPr id="9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285006"/>
            <a:ext cx="72008" cy="1847850"/>
          </a:xfrm>
          <a:prstGeom prst="rect">
            <a:avLst/>
          </a:prstGeom>
          <a:noFill/>
        </p:spPr>
      </p:pic>
      <p:pic>
        <p:nvPicPr>
          <p:cNvPr id="9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1844824"/>
            <a:ext cx="72008" cy="1847850"/>
          </a:xfrm>
          <a:prstGeom prst="rect">
            <a:avLst/>
          </a:prstGeom>
          <a:noFill/>
        </p:spPr>
      </p:pic>
      <p:pic>
        <p:nvPicPr>
          <p:cNvPr id="9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3597374"/>
            <a:ext cx="72008" cy="1847850"/>
          </a:xfrm>
          <a:prstGeom prst="rect">
            <a:avLst/>
          </a:prstGeom>
          <a:noFill/>
        </p:spPr>
      </p:pic>
      <p:pic>
        <p:nvPicPr>
          <p:cNvPr id="10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4749502"/>
            <a:ext cx="72008" cy="1847850"/>
          </a:xfrm>
          <a:prstGeom prst="rect">
            <a:avLst/>
          </a:prstGeom>
          <a:noFill/>
        </p:spPr>
      </p:pic>
      <p:pic>
        <p:nvPicPr>
          <p:cNvPr id="101" name="100 Imagen" descr="0_1aad2e_b836b93d_XL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1" y="0"/>
            <a:ext cx="3131840" cy="319448"/>
          </a:xfrm>
          <a:prstGeom prst="rect">
            <a:avLst/>
          </a:prstGeom>
          <a:noFill/>
        </p:spPr>
      </p:pic>
      <p:pic>
        <p:nvPicPr>
          <p:cNvPr id="1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-887921"/>
            <a:ext cx="72008" cy="1847850"/>
          </a:xfrm>
          <a:prstGeom prst="rect">
            <a:avLst/>
          </a:prstGeom>
          <a:noFill/>
        </p:spPr>
      </p:pic>
      <p:pic>
        <p:nvPicPr>
          <p:cNvPr id="3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88640"/>
            <a:ext cx="72008" cy="1847850"/>
          </a:xfrm>
          <a:prstGeom prst="rect">
            <a:avLst/>
          </a:prstGeom>
          <a:noFill/>
        </p:spPr>
      </p:pic>
      <p:pic>
        <p:nvPicPr>
          <p:cNvPr id="53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40" y="0"/>
            <a:ext cx="3131840" cy="319448"/>
          </a:xfrm>
          <a:prstGeom prst="rect">
            <a:avLst/>
          </a:prstGeom>
          <a:noFill/>
        </p:spPr>
      </p:pic>
      <p:pic>
        <p:nvPicPr>
          <p:cNvPr id="5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4" y="0"/>
            <a:ext cx="2915816" cy="332656"/>
          </a:xfrm>
          <a:prstGeom prst="rect">
            <a:avLst/>
          </a:prstGeom>
          <a:noFill/>
        </p:spPr>
      </p:pic>
      <p:pic>
        <p:nvPicPr>
          <p:cNvPr id="55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6525344"/>
            <a:ext cx="3131840" cy="319448"/>
          </a:xfrm>
          <a:prstGeom prst="rect">
            <a:avLst/>
          </a:prstGeom>
          <a:noFill/>
        </p:spPr>
      </p:pic>
      <p:pic>
        <p:nvPicPr>
          <p:cNvPr id="56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39" y="6525344"/>
            <a:ext cx="3131840" cy="319448"/>
          </a:xfrm>
          <a:prstGeom prst="rect">
            <a:avLst/>
          </a:prstGeom>
          <a:noFill/>
        </p:spPr>
      </p:pic>
      <p:pic>
        <p:nvPicPr>
          <p:cNvPr id="57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3" y="6525344"/>
            <a:ext cx="2915816" cy="332656"/>
          </a:xfrm>
          <a:prstGeom prst="rect">
            <a:avLst/>
          </a:prstGeom>
          <a:noFill/>
        </p:spPr>
      </p:pic>
      <p:pic>
        <p:nvPicPr>
          <p:cNvPr id="58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01962" y="1683238"/>
            <a:ext cx="3168352" cy="323172"/>
          </a:xfrm>
          <a:prstGeom prst="rect">
            <a:avLst/>
          </a:prstGeom>
          <a:noFill/>
        </p:spPr>
      </p:pic>
      <p:pic>
        <p:nvPicPr>
          <p:cNvPr id="59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18356" y="4835196"/>
            <a:ext cx="3131840" cy="319448"/>
          </a:xfrm>
          <a:prstGeom prst="rect">
            <a:avLst/>
          </a:prstGeom>
          <a:noFill/>
        </p:spPr>
      </p:pic>
      <p:pic>
        <p:nvPicPr>
          <p:cNvPr id="60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22590" y="1683238"/>
            <a:ext cx="3168352" cy="323172"/>
          </a:xfrm>
          <a:prstGeom prst="rect">
            <a:avLst/>
          </a:prstGeom>
          <a:noFill/>
        </p:spPr>
      </p:pic>
      <p:pic>
        <p:nvPicPr>
          <p:cNvPr id="61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06196" y="4835196"/>
            <a:ext cx="3131840" cy="319448"/>
          </a:xfrm>
          <a:prstGeom prst="rect">
            <a:avLst/>
          </a:prstGeom>
          <a:noFill/>
        </p:spPr>
      </p:pic>
      <p:pic>
        <p:nvPicPr>
          <p:cNvPr id="6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887921"/>
            <a:ext cx="72008" cy="1847850"/>
          </a:xfrm>
          <a:prstGeom prst="rect">
            <a:avLst/>
          </a:prstGeom>
          <a:noFill/>
        </p:spPr>
      </p:pic>
      <p:pic>
        <p:nvPicPr>
          <p:cNvPr id="6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887921"/>
            <a:ext cx="72008" cy="1847850"/>
          </a:xfrm>
          <a:prstGeom prst="rect">
            <a:avLst/>
          </a:prstGeom>
          <a:noFill/>
        </p:spPr>
      </p:pic>
      <p:pic>
        <p:nvPicPr>
          <p:cNvPr id="6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-887921"/>
            <a:ext cx="72008" cy="1847850"/>
          </a:xfrm>
          <a:prstGeom prst="rect">
            <a:avLst/>
          </a:prstGeom>
          <a:noFill/>
        </p:spPr>
      </p:pic>
      <p:pic>
        <p:nvPicPr>
          <p:cNvPr id="6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887921"/>
            <a:ext cx="72008" cy="1847850"/>
          </a:xfrm>
          <a:prstGeom prst="rect">
            <a:avLst/>
          </a:prstGeom>
          <a:noFill/>
        </p:spPr>
      </p:pic>
      <p:pic>
        <p:nvPicPr>
          <p:cNvPr id="6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887921"/>
            <a:ext cx="72008" cy="1847850"/>
          </a:xfrm>
          <a:prstGeom prst="rect">
            <a:avLst/>
          </a:prstGeom>
          <a:noFill/>
        </p:spPr>
      </p:pic>
      <p:pic>
        <p:nvPicPr>
          <p:cNvPr id="6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5898071"/>
            <a:ext cx="72008" cy="1847850"/>
          </a:xfrm>
          <a:prstGeom prst="rect">
            <a:avLst/>
          </a:prstGeom>
          <a:noFill/>
        </p:spPr>
      </p:pic>
      <p:pic>
        <p:nvPicPr>
          <p:cNvPr id="6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898071"/>
            <a:ext cx="72008" cy="1847850"/>
          </a:xfrm>
          <a:prstGeom prst="rect">
            <a:avLst/>
          </a:prstGeom>
          <a:noFill/>
        </p:spPr>
      </p:pic>
      <p:pic>
        <p:nvPicPr>
          <p:cNvPr id="6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898071"/>
            <a:ext cx="72008" cy="1847850"/>
          </a:xfrm>
          <a:prstGeom prst="rect">
            <a:avLst/>
          </a:prstGeom>
          <a:noFill/>
        </p:spPr>
      </p:pic>
      <p:pic>
        <p:nvPicPr>
          <p:cNvPr id="7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5898071"/>
            <a:ext cx="72008" cy="1847850"/>
          </a:xfrm>
          <a:prstGeom prst="rect">
            <a:avLst/>
          </a:prstGeom>
          <a:noFill/>
        </p:spPr>
      </p:pic>
      <p:pic>
        <p:nvPicPr>
          <p:cNvPr id="7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898071"/>
            <a:ext cx="72008" cy="1847850"/>
          </a:xfrm>
          <a:prstGeom prst="rect">
            <a:avLst/>
          </a:prstGeom>
          <a:noFill/>
        </p:spPr>
      </p:pic>
      <p:pic>
        <p:nvPicPr>
          <p:cNvPr id="7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898071"/>
            <a:ext cx="72008" cy="1847850"/>
          </a:xfrm>
          <a:prstGeom prst="rect">
            <a:avLst/>
          </a:prstGeom>
          <a:noFill/>
        </p:spPr>
      </p:pic>
      <p:pic>
        <p:nvPicPr>
          <p:cNvPr id="7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5637423"/>
            <a:ext cx="72008" cy="1847850"/>
          </a:xfrm>
          <a:prstGeom prst="rect">
            <a:avLst/>
          </a:prstGeom>
          <a:noFill/>
        </p:spPr>
      </p:pic>
      <p:pic>
        <p:nvPicPr>
          <p:cNvPr id="7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637423"/>
            <a:ext cx="72008" cy="1847850"/>
          </a:xfrm>
          <a:prstGeom prst="rect">
            <a:avLst/>
          </a:prstGeom>
          <a:noFill/>
        </p:spPr>
      </p:pic>
      <p:pic>
        <p:nvPicPr>
          <p:cNvPr id="7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637423"/>
            <a:ext cx="72008" cy="1847850"/>
          </a:xfrm>
          <a:prstGeom prst="rect">
            <a:avLst/>
          </a:prstGeom>
          <a:noFill/>
        </p:spPr>
      </p:pic>
      <p:pic>
        <p:nvPicPr>
          <p:cNvPr id="7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5637423"/>
            <a:ext cx="72008" cy="1847850"/>
          </a:xfrm>
          <a:prstGeom prst="rect">
            <a:avLst/>
          </a:prstGeom>
          <a:noFill/>
        </p:spPr>
      </p:pic>
      <p:pic>
        <p:nvPicPr>
          <p:cNvPr id="7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637423"/>
            <a:ext cx="72008" cy="1847850"/>
          </a:xfrm>
          <a:prstGeom prst="rect">
            <a:avLst/>
          </a:prstGeom>
          <a:noFill/>
        </p:spPr>
      </p:pic>
      <p:pic>
        <p:nvPicPr>
          <p:cNvPr id="7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637423"/>
            <a:ext cx="72008" cy="1847850"/>
          </a:xfrm>
          <a:prstGeom prst="rect">
            <a:avLst/>
          </a:prstGeom>
          <a:noFill/>
        </p:spPr>
      </p:pic>
      <p:pic>
        <p:nvPicPr>
          <p:cNvPr id="7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-627273"/>
            <a:ext cx="72008" cy="1847850"/>
          </a:xfrm>
          <a:prstGeom prst="rect">
            <a:avLst/>
          </a:prstGeom>
          <a:noFill/>
        </p:spPr>
      </p:pic>
      <p:pic>
        <p:nvPicPr>
          <p:cNvPr id="8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627273"/>
            <a:ext cx="72008" cy="1847850"/>
          </a:xfrm>
          <a:prstGeom prst="rect">
            <a:avLst/>
          </a:prstGeom>
          <a:noFill/>
        </p:spPr>
      </p:pic>
      <p:pic>
        <p:nvPicPr>
          <p:cNvPr id="8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627273"/>
            <a:ext cx="72008" cy="1847850"/>
          </a:xfrm>
          <a:prstGeom prst="rect">
            <a:avLst/>
          </a:prstGeom>
          <a:noFill/>
        </p:spPr>
      </p:pic>
      <p:pic>
        <p:nvPicPr>
          <p:cNvPr id="8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-627273"/>
            <a:ext cx="72008" cy="1847850"/>
          </a:xfrm>
          <a:prstGeom prst="rect">
            <a:avLst/>
          </a:prstGeom>
          <a:noFill/>
        </p:spPr>
      </p:pic>
      <p:pic>
        <p:nvPicPr>
          <p:cNvPr id="8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627273"/>
            <a:ext cx="72008" cy="1847850"/>
          </a:xfrm>
          <a:prstGeom prst="rect">
            <a:avLst/>
          </a:prstGeom>
          <a:noFill/>
        </p:spPr>
      </p:pic>
      <p:pic>
        <p:nvPicPr>
          <p:cNvPr id="8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627273"/>
            <a:ext cx="72008" cy="1847850"/>
          </a:xfrm>
          <a:prstGeom prst="rect">
            <a:avLst/>
          </a:prstGeom>
          <a:noFill/>
        </p:spPr>
      </p:pic>
      <p:pic>
        <p:nvPicPr>
          <p:cNvPr id="8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0"/>
            <a:ext cx="72008" cy="1847850"/>
          </a:xfrm>
          <a:prstGeom prst="rect">
            <a:avLst/>
          </a:prstGeom>
          <a:noFill/>
        </p:spPr>
      </p:pic>
      <p:pic>
        <p:nvPicPr>
          <p:cNvPr id="8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628800"/>
            <a:ext cx="72008" cy="1847850"/>
          </a:xfrm>
          <a:prstGeom prst="rect">
            <a:avLst/>
          </a:prstGeom>
          <a:noFill/>
        </p:spPr>
      </p:pic>
      <p:pic>
        <p:nvPicPr>
          <p:cNvPr id="8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381350"/>
            <a:ext cx="72008" cy="1847850"/>
          </a:xfrm>
          <a:prstGeom prst="rect">
            <a:avLst/>
          </a:prstGeom>
          <a:noFill/>
        </p:spPr>
      </p:pic>
      <p:pic>
        <p:nvPicPr>
          <p:cNvPr id="8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5010150"/>
            <a:ext cx="72008" cy="1847850"/>
          </a:xfrm>
          <a:prstGeom prst="rect">
            <a:avLst/>
          </a:prstGeom>
          <a:noFill/>
        </p:spPr>
      </p:pic>
      <p:pic>
        <p:nvPicPr>
          <p:cNvPr id="8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0"/>
            <a:ext cx="72008" cy="1847850"/>
          </a:xfrm>
          <a:prstGeom prst="rect">
            <a:avLst/>
          </a:prstGeom>
          <a:noFill/>
        </p:spPr>
      </p:pic>
      <p:pic>
        <p:nvPicPr>
          <p:cNvPr id="9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1628800"/>
            <a:ext cx="72008" cy="1847850"/>
          </a:xfrm>
          <a:prstGeom prst="rect">
            <a:avLst/>
          </a:prstGeom>
          <a:noFill/>
        </p:spPr>
      </p:pic>
      <p:pic>
        <p:nvPicPr>
          <p:cNvPr id="9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3381350"/>
            <a:ext cx="72008" cy="1847850"/>
          </a:xfrm>
          <a:prstGeom prst="rect">
            <a:avLst/>
          </a:prstGeom>
          <a:noFill/>
        </p:spPr>
      </p:pic>
      <p:pic>
        <p:nvPicPr>
          <p:cNvPr id="9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5010150"/>
            <a:ext cx="72008" cy="1847850"/>
          </a:xfrm>
          <a:prstGeom prst="rect">
            <a:avLst/>
          </a:prstGeom>
          <a:noFill/>
        </p:spPr>
      </p:pic>
      <p:pic>
        <p:nvPicPr>
          <p:cNvPr id="9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260648"/>
            <a:ext cx="72008" cy="1847850"/>
          </a:xfrm>
          <a:prstGeom prst="rect">
            <a:avLst/>
          </a:prstGeom>
          <a:noFill/>
        </p:spPr>
      </p:pic>
      <p:pic>
        <p:nvPicPr>
          <p:cNvPr id="9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1820466"/>
            <a:ext cx="72008" cy="1847850"/>
          </a:xfrm>
          <a:prstGeom prst="rect">
            <a:avLst/>
          </a:prstGeom>
          <a:noFill/>
        </p:spPr>
      </p:pic>
      <p:pic>
        <p:nvPicPr>
          <p:cNvPr id="9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3573016"/>
            <a:ext cx="72008" cy="1847850"/>
          </a:xfrm>
          <a:prstGeom prst="rect">
            <a:avLst/>
          </a:prstGeom>
          <a:noFill/>
        </p:spPr>
      </p:pic>
      <p:pic>
        <p:nvPicPr>
          <p:cNvPr id="9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4725144"/>
            <a:ext cx="72008" cy="1847850"/>
          </a:xfrm>
          <a:prstGeom prst="rect">
            <a:avLst/>
          </a:prstGeom>
          <a:noFill/>
        </p:spPr>
      </p:pic>
      <p:pic>
        <p:nvPicPr>
          <p:cNvPr id="9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285006"/>
            <a:ext cx="72008" cy="1847850"/>
          </a:xfrm>
          <a:prstGeom prst="rect">
            <a:avLst/>
          </a:prstGeom>
          <a:noFill/>
        </p:spPr>
      </p:pic>
      <p:pic>
        <p:nvPicPr>
          <p:cNvPr id="9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1844824"/>
            <a:ext cx="72008" cy="1847850"/>
          </a:xfrm>
          <a:prstGeom prst="rect">
            <a:avLst/>
          </a:prstGeom>
          <a:noFill/>
        </p:spPr>
      </p:pic>
      <p:pic>
        <p:nvPicPr>
          <p:cNvPr id="9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3597374"/>
            <a:ext cx="72008" cy="1847850"/>
          </a:xfrm>
          <a:prstGeom prst="rect">
            <a:avLst/>
          </a:prstGeom>
          <a:noFill/>
        </p:spPr>
      </p:pic>
      <p:pic>
        <p:nvPicPr>
          <p:cNvPr id="10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4749502"/>
            <a:ext cx="72008" cy="1847850"/>
          </a:xfrm>
          <a:prstGeom prst="rect">
            <a:avLst/>
          </a:prstGeom>
          <a:noFill/>
        </p:spPr>
      </p:pic>
      <p:pic>
        <p:nvPicPr>
          <p:cNvPr id="101" name="100 Imagen" descr="0_1aad2f_3560763d_XL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1" y="0"/>
            <a:ext cx="3131840" cy="319448"/>
          </a:xfrm>
          <a:prstGeom prst="rect">
            <a:avLst/>
          </a:prstGeom>
          <a:noFill/>
        </p:spPr>
      </p:pic>
      <p:pic>
        <p:nvPicPr>
          <p:cNvPr id="1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-887921"/>
            <a:ext cx="72008" cy="1847850"/>
          </a:xfrm>
          <a:prstGeom prst="rect">
            <a:avLst/>
          </a:prstGeom>
          <a:noFill/>
        </p:spPr>
      </p:pic>
      <p:pic>
        <p:nvPicPr>
          <p:cNvPr id="3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88640"/>
            <a:ext cx="72008" cy="1847850"/>
          </a:xfrm>
          <a:prstGeom prst="rect">
            <a:avLst/>
          </a:prstGeom>
          <a:noFill/>
        </p:spPr>
      </p:pic>
      <p:pic>
        <p:nvPicPr>
          <p:cNvPr id="53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40" y="0"/>
            <a:ext cx="3131840" cy="319448"/>
          </a:xfrm>
          <a:prstGeom prst="rect">
            <a:avLst/>
          </a:prstGeom>
          <a:noFill/>
        </p:spPr>
      </p:pic>
      <p:pic>
        <p:nvPicPr>
          <p:cNvPr id="5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4" y="0"/>
            <a:ext cx="2915816" cy="332656"/>
          </a:xfrm>
          <a:prstGeom prst="rect">
            <a:avLst/>
          </a:prstGeom>
          <a:noFill/>
        </p:spPr>
      </p:pic>
      <p:pic>
        <p:nvPicPr>
          <p:cNvPr id="55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6525344"/>
            <a:ext cx="3131840" cy="319448"/>
          </a:xfrm>
          <a:prstGeom prst="rect">
            <a:avLst/>
          </a:prstGeom>
          <a:noFill/>
        </p:spPr>
      </p:pic>
      <p:pic>
        <p:nvPicPr>
          <p:cNvPr id="56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39" y="6525344"/>
            <a:ext cx="3131840" cy="319448"/>
          </a:xfrm>
          <a:prstGeom prst="rect">
            <a:avLst/>
          </a:prstGeom>
          <a:noFill/>
        </p:spPr>
      </p:pic>
      <p:pic>
        <p:nvPicPr>
          <p:cNvPr id="57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3" y="6525344"/>
            <a:ext cx="2915816" cy="332656"/>
          </a:xfrm>
          <a:prstGeom prst="rect">
            <a:avLst/>
          </a:prstGeom>
          <a:noFill/>
        </p:spPr>
      </p:pic>
      <p:pic>
        <p:nvPicPr>
          <p:cNvPr id="58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01962" y="1683238"/>
            <a:ext cx="3168352" cy="323172"/>
          </a:xfrm>
          <a:prstGeom prst="rect">
            <a:avLst/>
          </a:prstGeom>
          <a:noFill/>
        </p:spPr>
      </p:pic>
      <p:pic>
        <p:nvPicPr>
          <p:cNvPr id="59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18356" y="4835196"/>
            <a:ext cx="3131840" cy="319448"/>
          </a:xfrm>
          <a:prstGeom prst="rect">
            <a:avLst/>
          </a:prstGeom>
          <a:noFill/>
        </p:spPr>
      </p:pic>
      <p:pic>
        <p:nvPicPr>
          <p:cNvPr id="60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22590" y="1683238"/>
            <a:ext cx="3168352" cy="323172"/>
          </a:xfrm>
          <a:prstGeom prst="rect">
            <a:avLst/>
          </a:prstGeom>
          <a:noFill/>
        </p:spPr>
      </p:pic>
      <p:pic>
        <p:nvPicPr>
          <p:cNvPr id="61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06196" y="4835196"/>
            <a:ext cx="3131840" cy="319448"/>
          </a:xfrm>
          <a:prstGeom prst="rect">
            <a:avLst/>
          </a:prstGeom>
          <a:noFill/>
        </p:spPr>
      </p:pic>
      <p:pic>
        <p:nvPicPr>
          <p:cNvPr id="6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887921"/>
            <a:ext cx="72008" cy="1847850"/>
          </a:xfrm>
          <a:prstGeom prst="rect">
            <a:avLst/>
          </a:prstGeom>
          <a:noFill/>
        </p:spPr>
      </p:pic>
      <p:pic>
        <p:nvPicPr>
          <p:cNvPr id="6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887921"/>
            <a:ext cx="72008" cy="1847850"/>
          </a:xfrm>
          <a:prstGeom prst="rect">
            <a:avLst/>
          </a:prstGeom>
          <a:noFill/>
        </p:spPr>
      </p:pic>
      <p:pic>
        <p:nvPicPr>
          <p:cNvPr id="6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-887921"/>
            <a:ext cx="72008" cy="1847850"/>
          </a:xfrm>
          <a:prstGeom prst="rect">
            <a:avLst/>
          </a:prstGeom>
          <a:noFill/>
        </p:spPr>
      </p:pic>
      <p:pic>
        <p:nvPicPr>
          <p:cNvPr id="6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887921"/>
            <a:ext cx="72008" cy="1847850"/>
          </a:xfrm>
          <a:prstGeom prst="rect">
            <a:avLst/>
          </a:prstGeom>
          <a:noFill/>
        </p:spPr>
      </p:pic>
      <p:pic>
        <p:nvPicPr>
          <p:cNvPr id="6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887921"/>
            <a:ext cx="72008" cy="1847850"/>
          </a:xfrm>
          <a:prstGeom prst="rect">
            <a:avLst/>
          </a:prstGeom>
          <a:noFill/>
        </p:spPr>
      </p:pic>
      <p:pic>
        <p:nvPicPr>
          <p:cNvPr id="6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5898071"/>
            <a:ext cx="72008" cy="1847850"/>
          </a:xfrm>
          <a:prstGeom prst="rect">
            <a:avLst/>
          </a:prstGeom>
          <a:noFill/>
        </p:spPr>
      </p:pic>
      <p:pic>
        <p:nvPicPr>
          <p:cNvPr id="6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898071"/>
            <a:ext cx="72008" cy="1847850"/>
          </a:xfrm>
          <a:prstGeom prst="rect">
            <a:avLst/>
          </a:prstGeom>
          <a:noFill/>
        </p:spPr>
      </p:pic>
      <p:pic>
        <p:nvPicPr>
          <p:cNvPr id="6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898071"/>
            <a:ext cx="72008" cy="1847850"/>
          </a:xfrm>
          <a:prstGeom prst="rect">
            <a:avLst/>
          </a:prstGeom>
          <a:noFill/>
        </p:spPr>
      </p:pic>
      <p:pic>
        <p:nvPicPr>
          <p:cNvPr id="7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5898071"/>
            <a:ext cx="72008" cy="1847850"/>
          </a:xfrm>
          <a:prstGeom prst="rect">
            <a:avLst/>
          </a:prstGeom>
          <a:noFill/>
        </p:spPr>
      </p:pic>
      <p:pic>
        <p:nvPicPr>
          <p:cNvPr id="7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898071"/>
            <a:ext cx="72008" cy="1847850"/>
          </a:xfrm>
          <a:prstGeom prst="rect">
            <a:avLst/>
          </a:prstGeom>
          <a:noFill/>
        </p:spPr>
      </p:pic>
      <p:pic>
        <p:nvPicPr>
          <p:cNvPr id="7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898071"/>
            <a:ext cx="72008" cy="1847850"/>
          </a:xfrm>
          <a:prstGeom prst="rect">
            <a:avLst/>
          </a:prstGeom>
          <a:noFill/>
        </p:spPr>
      </p:pic>
      <p:pic>
        <p:nvPicPr>
          <p:cNvPr id="7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5637423"/>
            <a:ext cx="72008" cy="1847850"/>
          </a:xfrm>
          <a:prstGeom prst="rect">
            <a:avLst/>
          </a:prstGeom>
          <a:noFill/>
        </p:spPr>
      </p:pic>
      <p:pic>
        <p:nvPicPr>
          <p:cNvPr id="7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637423"/>
            <a:ext cx="72008" cy="1847850"/>
          </a:xfrm>
          <a:prstGeom prst="rect">
            <a:avLst/>
          </a:prstGeom>
          <a:noFill/>
        </p:spPr>
      </p:pic>
      <p:pic>
        <p:nvPicPr>
          <p:cNvPr id="7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637423"/>
            <a:ext cx="72008" cy="1847850"/>
          </a:xfrm>
          <a:prstGeom prst="rect">
            <a:avLst/>
          </a:prstGeom>
          <a:noFill/>
        </p:spPr>
      </p:pic>
      <p:pic>
        <p:nvPicPr>
          <p:cNvPr id="7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5637423"/>
            <a:ext cx="72008" cy="1847850"/>
          </a:xfrm>
          <a:prstGeom prst="rect">
            <a:avLst/>
          </a:prstGeom>
          <a:noFill/>
        </p:spPr>
      </p:pic>
      <p:pic>
        <p:nvPicPr>
          <p:cNvPr id="7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637423"/>
            <a:ext cx="72008" cy="1847850"/>
          </a:xfrm>
          <a:prstGeom prst="rect">
            <a:avLst/>
          </a:prstGeom>
          <a:noFill/>
        </p:spPr>
      </p:pic>
      <p:pic>
        <p:nvPicPr>
          <p:cNvPr id="7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637423"/>
            <a:ext cx="72008" cy="1847850"/>
          </a:xfrm>
          <a:prstGeom prst="rect">
            <a:avLst/>
          </a:prstGeom>
          <a:noFill/>
        </p:spPr>
      </p:pic>
      <p:pic>
        <p:nvPicPr>
          <p:cNvPr id="7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-627273"/>
            <a:ext cx="72008" cy="1847850"/>
          </a:xfrm>
          <a:prstGeom prst="rect">
            <a:avLst/>
          </a:prstGeom>
          <a:noFill/>
        </p:spPr>
      </p:pic>
      <p:pic>
        <p:nvPicPr>
          <p:cNvPr id="8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627273"/>
            <a:ext cx="72008" cy="1847850"/>
          </a:xfrm>
          <a:prstGeom prst="rect">
            <a:avLst/>
          </a:prstGeom>
          <a:noFill/>
        </p:spPr>
      </p:pic>
      <p:pic>
        <p:nvPicPr>
          <p:cNvPr id="8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627273"/>
            <a:ext cx="72008" cy="1847850"/>
          </a:xfrm>
          <a:prstGeom prst="rect">
            <a:avLst/>
          </a:prstGeom>
          <a:noFill/>
        </p:spPr>
      </p:pic>
      <p:pic>
        <p:nvPicPr>
          <p:cNvPr id="8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-627273"/>
            <a:ext cx="72008" cy="1847850"/>
          </a:xfrm>
          <a:prstGeom prst="rect">
            <a:avLst/>
          </a:prstGeom>
          <a:noFill/>
        </p:spPr>
      </p:pic>
      <p:pic>
        <p:nvPicPr>
          <p:cNvPr id="8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627273"/>
            <a:ext cx="72008" cy="1847850"/>
          </a:xfrm>
          <a:prstGeom prst="rect">
            <a:avLst/>
          </a:prstGeom>
          <a:noFill/>
        </p:spPr>
      </p:pic>
      <p:pic>
        <p:nvPicPr>
          <p:cNvPr id="8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627273"/>
            <a:ext cx="72008" cy="1847850"/>
          </a:xfrm>
          <a:prstGeom prst="rect">
            <a:avLst/>
          </a:prstGeom>
          <a:noFill/>
        </p:spPr>
      </p:pic>
      <p:pic>
        <p:nvPicPr>
          <p:cNvPr id="8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0"/>
            <a:ext cx="72008" cy="1847850"/>
          </a:xfrm>
          <a:prstGeom prst="rect">
            <a:avLst/>
          </a:prstGeom>
          <a:noFill/>
        </p:spPr>
      </p:pic>
      <p:pic>
        <p:nvPicPr>
          <p:cNvPr id="8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628800"/>
            <a:ext cx="72008" cy="1847850"/>
          </a:xfrm>
          <a:prstGeom prst="rect">
            <a:avLst/>
          </a:prstGeom>
          <a:noFill/>
        </p:spPr>
      </p:pic>
      <p:pic>
        <p:nvPicPr>
          <p:cNvPr id="8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381350"/>
            <a:ext cx="72008" cy="1847850"/>
          </a:xfrm>
          <a:prstGeom prst="rect">
            <a:avLst/>
          </a:prstGeom>
          <a:noFill/>
        </p:spPr>
      </p:pic>
      <p:pic>
        <p:nvPicPr>
          <p:cNvPr id="8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5010150"/>
            <a:ext cx="72008" cy="1847850"/>
          </a:xfrm>
          <a:prstGeom prst="rect">
            <a:avLst/>
          </a:prstGeom>
          <a:noFill/>
        </p:spPr>
      </p:pic>
      <p:pic>
        <p:nvPicPr>
          <p:cNvPr id="8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0"/>
            <a:ext cx="72008" cy="1847850"/>
          </a:xfrm>
          <a:prstGeom prst="rect">
            <a:avLst/>
          </a:prstGeom>
          <a:noFill/>
        </p:spPr>
      </p:pic>
      <p:pic>
        <p:nvPicPr>
          <p:cNvPr id="9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1628800"/>
            <a:ext cx="72008" cy="1847850"/>
          </a:xfrm>
          <a:prstGeom prst="rect">
            <a:avLst/>
          </a:prstGeom>
          <a:noFill/>
        </p:spPr>
      </p:pic>
      <p:pic>
        <p:nvPicPr>
          <p:cNvPr id="9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3381350"/>
            <a:ext cx="72008" cy="1847850"/>
          </a:xfrm>
          <a:prstGeom prst="rect">
            <a:avLst/>
          </a:prstGeom>
          <a:noFill/>
        </p:spPr>
      </p:pic>
      <p:pic>
        <p:nvPicPr>
          <p:cNvPr id="9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5010150"/>
            <a:ext cx="72008" cy="1847850"/>
          </a:xfrm>
          <a:prstGeom prst="rect">
            <a:avLst/>
          </a:prstGeom>
          <a:noFill/>
        </p:spPr>
      </p:pic>
      <p:pic>
        <p:nvPicPr>
          <p:cNvPr id="9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260648"/>
            <a:ext cx="72008" cy="1847850"/>
          </a:xfrm>
          <a:prstGeom prst="rect">
            <a:avLst/>
          </a:prstGeom>
          <a:noFill/>
        </p:spPr>
      </p:pic>
      <p:pic>
        <p:nvPicPr>
          <p:cNvPr id="9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1820466"/>
            <a:ext cx="72008" cy="1847850"/>
          </a:xfrm>
          <a:prstGeom prst="rect">
            <a:avLst/>
          </a:prstGeom>
          <a:noFill/>
        </p:spPr>
      </p:pic>
      <p:pic>
        <p:nvPicPr>
          <p:cNvPr id="9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3573016"/>
            <a:ext cx="72008" cy="1847850"/>
          </a:xfrm>
          <a:prstGeom prst="rect">
            <a:avLst/>
          </a:prstGeom>
          <a:noFill/>
        </p:spPr>
      </p:pic>
      <p:pic>
        <p:nvPicPr>
          <p:cNvPr id="9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4725144"/>
            <a:ext cx="72008" cy="1847850"/>
          </a:xfrm>
          <a:prstGeom prst="rect">
            <a:avLst/>
          </a:prstGeom>
          <a:noFill/>
        </p:spPr>
      </p:pic>
      <p:pic>
        <p:nvPicPr>
          <p:cNvPr id="9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285006"/>
            <a:ext cx="72008" cy="1847850"/>
          </a:xfrm>
          <a:prstGeom prst="rect">
            <a:avLst/>
          </a:prstGeom>
          <a:noFill/>
        </p:spPr>
      </p:pic>
      <p:pic>
        <p:nvPicPr>
          <p:cNvPr id="9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1844824"/>
            <a:ext cx="72008" cy="1847850"/>
          </a:xfrm>
          <a:prstGeom prst="rect">
            <a:avLst/>
          </a:prstGeom>
          <a:noFill/>
        </p:spPr>
      </p:pic>
      <p:pic>
        <p:nvPicPr>
          <p:cNvPr id="9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3597374"/>
            <a:ext cx="72008" cy="1847850"/>
          </a:xfrm>
          <a:prstGeom prst="rect">
            <a:avLst/>
          </a:prstGeom>
          <a:noFill/>
        </p:spPr>
      </p:pic>
      <p:pic>
        <p:nvPicPr>
          <p:cNvPr id="10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4749502"/>
            <a:ext cx="72008" cy="1847850"/>
          </a:xfrm>
          <a:prstGeom prst="rect">
            <a:avLst/>
          </a:prstGeom>
          <a:noFill/>
        </p:spPr>
      </p:pic>
      <p:pic>
        <p:nvPicPr>
          <p:cNvPr id="101" name="100 Imagen" descr="0_1aad21_850f1dea_XL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1" y="0"/>
            <a:ext cx="3131840" cy="319448"/>
          </a:xfrm>
          <a:prstGeom prst="rect">
            <a:avLst/>
          </a:prstGeom>
          <a:noFill/>
        </p:spPr>
      </p:pic>
      <p:pic>
        <p:nvPicPr>
          <p:cNvPr id="1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-887921"/>
            <a:ext cx="72008" cy="1847850"/>
          </a:xfrm>
          <a:prstGeom prst="rect">
            <a:avLst/>
          </a:prstGeom>
          <a:noFill/>
        </p:spPr>
      </p:pic>
      <p:pic>
        <p:nvPicPr>
          <p:cNvPr id="3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88640"/>
            <a:ext cx="72008" cy="1847850"/>
          </a:xfrm>
          <a:prstGeom prst="rect">
            <a:avLst/>
          </a:prstGeom>
          <a:noFill/>
        </p:spPr>
      </p:pic>
      <p:pic>
        <p:nvPicPr>
          <p:cNvPr id="53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40" y="0"/>
            <a:ext cx="3131840" cy="319448"/>
          </a:xfrm>
          <a:prstGeom prst="rect">
            <a:avLst/>
          </a:prstGeom>
          <a:noFill/>
        </p:spPr>
      </p:pic>
      <p:pic>
        <p:nvPicPr>
          <p:cNvPr id="5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4" y="0"/>
            <a:ext cx="2915816" cy="332656"/>
          </a:xfrm>
          <a:prstGeom prst="rect">
            <a:avLst/>
          </a:prstGeom>
          <a:noFill/>
        </p:spPr>
      </p:pic>
      <p:pic>
        <p:nvPicPr>
          <p:cNvPr id="55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6525344"/>
            <a:ext cx="3131840" cy="319448"/>
          </a:xfrm>
          <a:prstGeom prst="rect">
            <a:avLst/>
          </a:prstGeom>
          <a:noFill/>
        </p:spPr>
      </p:pic>
      <p:pic>
        <p:nvPicPr>
          <p:cNvPr id="56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39" y="6525344"/>
            <a:ext cx="3131840" cy="319448"/>
          </a:xfrm>
          <a:prstGeom prst="rect">
            <a:avLst/>
          </a:prstGeom>
          <a:noFill/>
        </p:spPr>
      </p:pic>
      <p:pic>
        <p:nvPicPr>
          <p:cNvPr id="57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3" y="6525344"/>
            <a:ext cx="2915816" cy="332656"/>
          </a:xfrm>
          <a:prstGeom prst="rect">
            <a:avLst/>
          </a:prstGeom>
          <a:noFill/>
        </p:spPr>
      </p:pic>
      <p:pic>
        <p:nvPicPr>
          <p:cNvPr id="58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01962" y="1683238"/>
            <a:ext cx="3168352" cy="323172"/>
          </a:xfrm>
          <a:prstGeom prst="rect">
            <a:avLst/>
          </a:prstGeom>
          <a:noFill/>
        </p:spPr>
      </p:pic>
      <p:pic>
        <p:nvPicPr>
          <p:cNvPr id="59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18356" y="4835196"/>
            <a:ext cx="3131840" cy="319448"/>
          </a:xfrm>
          <a:prstGeom prst="rect">
            <a:avLst/>
          </a:prstGeom>
          <a:noFill/>
        </p:spPr>
      </p:pic>
      <p:pic>
        <p:nvPicPr>
          <p:cNvPr id="60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22590" y="1683238"/>
            <a:ext cx="3168352" cy="323172"/>
          </a:xfrm>
          <a:prstGeom prst="rect">
            <a:avLst/>
          </a:prstGeom>
          <a:noFill/>
        </p:spPr>
      </p:pic>
      <p:pic>
        <p:nvPicPr>
          <p:cNvPr id="61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06196" y="4835196"/>
            <a:ext cx="3131840" cy="319448"/>
          </a:xfrm>
          <a:prstGeom prst="rect">
            <a:avLst/>
          </a:prstGeom>
          <a:noFill/>
        </p:spPr>
      </p:pic>
      <p:pic>
        <p:nvPicPr>
          <p:cNvPr id="6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887921"/>
            <a:ext cx="72008" cy="1847850"/>
          </a:xfrm>
          <a:prstGeom prst="rect">
            <a:avLst/>
          </a:prstGeom>
          <a:noFill/>
        </p:spPr>
      </p:pic>
      <p:pic>
        <p:nvPicPr>
          <p:cNvPr id="6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887921"/>
            <a:ext cx="72008" cy="1847850"/>
          </a:xfrm>
          <a:prstGeom prst="rect">
            <a:avLst/>
          </a:prstGeom>
          <a:noFill/>
        </p:spPr>
      </p:pic>
      <p:pic>
        <p:nvPicPr>
          <p:cNvPr id="6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-887921"/>
            <a:ext cx="72008" cy="1847850"/>
          </a:xfrm>
          <a:prstGeom prst="rect">
            <a:avLst/>
          </a:prstGeom>
          <a:noFill/>
        </p:spPr>
      </p:pic>
      <p:pic>
        <p:nvPicPr>
          <p:cNvPr id="6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887921"/>
            <a:ext cx="72008" cy="1847850"/>
          </a:xfrm>
          <a:prstGeom prst="rect">
            <a:avLst/>
          </a:prstGeom>
          <a:noFill/>
        </p:spPr>
      </p:pic>
      <p:pic>
        <p:nvPicPr>
          <p:cNvPr id="6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887921"/>
            <a:ext cx="72008" cy="1847850"/>
          </a:xfrm>
          <a:prstGeom prst="rect">
            <a:avLst/>
          </a:prstGeom>
          <a:noFill/>
        </p:spPr>
      </p:pic>
      <p:pic>
        <p:nvPicPr>
          <p:cNvPr id="6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5898071"/>
            <a:ext cx="72008" cy="1847850"/>
          </a:xfrm>
          <a:prstGeom prst="rect">
            <a:avLst/>
          </a:prstGeom>
          <a:noFill/>
        </p:spPr>
      </p:pic>
      <p:pic>
        <p:nvPicPr>
          <p:cNvPr id="6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898071"/>
            <a:ext cx="72008" cy="1847850"/>
          </a:xfrm>
          <a:prstGeom prst="rect">
            <a:avLst/>
          </a:prstGeom>
          <a:noFill/>
        </p:spPr>
      </p:pic>
      <p:pic>
        <p:nvPicPr>
          <p:cNvPr id="6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898071"/>
            <a:ext cx="72008" cy="1847850"/>
          </a:xfrm>
          <a:prstGeom prst="rect">
            <a:avLst/>
          </a:prstGeom>
          <a:noFill/>
        </p:spPr>
      </p:pic>
      <p:pic>
        <p:nvPicPr>
          <p:cNvPr id="7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5898071"/>
            <a:ext cx="72008" cy="1847850"/>
          </a:xfrm>
          <a:prstGeom prst="rect">
            <a:avLst/>
          </a:prstGeom>
          <a:noFill/>
        </p:spPr>
      </p:pic>
      <p:pic>
        <p:nvPicPr>
          <p:cNvPr id="7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898071"/>
            <a:ext cx="72008" cy="1847850"/>
          </a:xfrm>
          <a:prstGeom prst="rect">
            <a:avLst/>
          </a:prstGeom>
          <a:noFill/>
        </p:spPr>
      </p:pic>
      <p:pic>
        <p:nvPicPr>
          <p:cNvPr id="7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898071"/>
            <a:ext cx="72008" cy="1847850"/>
          </a:xfrm>
          <a:prstGeom prst="rect">
            <a:avLst/>
          </a:prstGeom>
          <a:noFill/>
        </p:spPr>
      </p:pic>
      <p:pic>
        <p:nvPicPr>
          <p:cNvPr id="7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5637423"/>
            <a:ext cx="72008" cy="1847850"/>
          </a:xfrm>
          <a:prstGeom prst="rect">
            <a:avLst/>
          </a:prstGeom>
          <a:noFill/>
        </p:spPr>
      </p:pic>
      <p:pic>
        <p:nvPicPr>
          <p:cNvPr id="7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637423"/>
            <a:ext cx="72008" cy="1847850"/>
          </a:xfrm>
          <a:prstGeom prst="rect">
            <a:avLst/>
          </a:prstGeom>
          <a:noFill/>
        </p:spPr>
      </p:pic>
      <p:pic>
        <p:nvPicPr>
          <p:cNvPr id="7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637423"/>
            <a:ext cx="72008" cy="1847850"/>
          </a:xfrm>
          <a:prstGeom prst="rect">
            <a:avLst/>
          </a:prstGeom>
          <a:noFill/>
        </p:spPr>
      </p:pic>
      <p:pic>
        <p:nvPicPr>
          <p:cNvPr id="7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5637423"/>
            <a:ext cx="72008" cy="1847850"/>
          </a:xfrm>
          <a:prstGeom prst="rect">
            <a:avLst/>
          </a:prstGeom>
          <a:noFill/>
        </p:spPr>
      </p:pic>
      <p:pic>
        <p:nvPicPr>
          <p:cNvPr id="7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637423"/>
            <a:ext cx="72008" cy="1847850"/>
          </a:xfrm>
          <a:prstGeom prst="rect">
            <a:avLst/>
          </a:prstGeom>
          <a:noFill/>
        </p:spPr>
      </p:pic>
      <p:pic>
        <p:nvPicPr>
          <p:cNvPr id="7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637423"/>
            <a:ext cx="72008" cy="1847850"/>
          </a:xfrm>
          <a:prstGeom prst="rect">
            <a:avLst/>
          </a:prstGeom>
          <a:noFill/>
        </p:spPr>
      </p:pic>
      <p:pic>
        <p:nvPicPr>
          <p:cNvPr id="7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-627273"/>
            <a:ext cx="72008" cy="1847850"/>
          </a:xfrm>
          <a:prstGeom prst="rect">
            <a:avLst/>
          </a:prstGeom>
          <a:noFill/>
        </p:spPr>
      </p:pic>
      <p:pic>
        <p:nvPicPr>
          <p:cNvPr id="8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627273"/>
            <a:ext cx="72008" cy="1847850"/>
          </a:xfrm>
          <a:prstGeom prst="rect">
            <a:avLst/>
          </a:prstGeom>
          <a:noFill/>
        </p:spPr>
      </p:pic>
      <p:pic>
        <p:nvPicPr>
          <p:cNvPr id="8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627273"/>
            <a:ext cx="72008" cy="1847850"/>
          </a:xfrm>
          <a:prstGeom prst="rect">
            <a:avLst/>
          </a:prstGeom>
          <a:noFill/>
        </p:spPr>
      </p:pic>
      <p:pic>
        <p:nvPicPr>
          <p:cNvPr id="8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-627273"/>
            <a:ext cx="72008" cy="1847850"/>
          </a:xfrm>
          <a:prstGeom prst="rect">
            <a:avLst/>
          </a:prstGeom>
          <a:noFill/>
        </p:spPr>
      </p:pic>
      <p:pic>
        <p:nvPicPr>
          <p:cNvPr id="8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627273"/>
            <a:ext cx="72008" cy="1847850"/>
          </a:xfrm>
          <a:prstGeom prst="rect">
            <a:avLst/>
          </a:prstGeom>
          <a:noFill/>
        </p:spPr>
      </p:pic>
      <p:pic>
        <p:nvPicPr>
          <p:cNvPr id="8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627273"/>
            <a:ext cx="72008" cy="1847850"/>
          </a:xfrm>
          <a:prstGeom prst="rect">
            <a:avLst/>
          </a:prstGeom>
          <a:noFill/>
        </p:spPr>
      </p:pic>
      <p:pic>
        <p:nvPicPr>
          <p:cNvPr id="8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0"/>
            <a:ext cx="72008" cy="1847850"/>
          </a:xfrm>
          <a:prstGeom prst="rect">
            <a:avLst/>
          </a:prstGeom>
          <a:noFill/>
        </p:spPr>
      </p:pic>
      <p:pic>
        <p:nvPicPr>
          <p:cNvPr id="8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628800"/>
            <a:ext cx="72008" cy="1847850"/>
          </a:xfrm>
          <a:prstGeom prst="rect">
            <a:avLst/>
          </a:prstGeom>
          <a:noFill/>
        </p:spPr>
      </p:pic>
      <p:pic>
        <p:nvPicPr>
          <p:cNvPr id="8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381350"/>
            <a:ext cx="72008" cy="1847850"/>
          </a:xfrm>
          <a:prstGeom prst="rect">
            <a:avLst/>
          </a:prstGeom>
          <a:noFill/>
        </p:spPr>
      </p:pic>
      <p:pic>
        <p:nvPicPr>
          <p:cNvPr id="8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5010150"/>
            <a:ext cx="72008" cy="1847850"/>
          </a:xfrm>
          <a:prstGeom prst="rect">
            <a:avLst/>
          </a:prstGeom>
          <a:noFill/>
        </p:spPr>
      </p:pic>
      <p:pic>
        <p:nvPicPr>
          <p:cNvPr id="8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0"/>
            <a:ext cx="72008" cy="1847850"/>
          </a:xfrm>
          <a:prstGeom prst="rect">
            <a:avLst/>
          </a:prstGeom>
          <a:noFill/>
        </p:spPr>
      </p:pic>
      <p:pic>
        <p:nvPicPr>
          <p:cNvPr id="9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1628800"/>
            <a:ext cx="72008" cy="1847850"/>
          </a:xfrm>
          <a:prstGeom prst="rect">
            <a:avLst/>
          </a:prstGeom>
          <a:noFill/>
        </p:spPr>
      </p:pic>
      <p:pic>
        <p:nvPicPr>
          <p:cNvPr id="9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3381350"/>
            <a:ext cx="72008" cy="1847850"/>
          </a:xfrm>
          <a:prstGeom prst="rect">
            <a:avLst/>
          </a:prstGeom>
          <a:noFill/>
        </p:spPr>
      </p:pic>
      <p:pic>
        <p:nvPicPr>
          <p:cNvPr id="9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5010150"/>
            <a:ext cx="72008" cy="1847850"/>
          </a:xfrm>
          <a:prstGeom prst="rect">
            <a:avLst/>
          </a:prstGeom>
          <a:noFill/>
        </p:spPr>
      </p:pic>
      <p:pic>
        <p:nvPicPr>
          <p:cNvPr id="9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260648"/>
            <a:ext cx="72008" cy="1847850"/>
          </a:xfrm>
          <a:prstGeom prst="rect">
            <a:avLst/>
          </a:prstGeom>
          <a:noFill/>
        </p:spPr>
      </p:pic>
      <p:pic>
        <p:nvPicPr>
          <p:cNvPr id="9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1820466"/>
            <a:ext cx="72008" cy="1847850"/>
          </a:xfrm>
          <a:prstGeom prst="rect">
            <a:avLst/>
          </a:prstGeom>
          <a:noFill/>
        </p:spPr>
      </p:pic>
      <p:pic>
        <p:nvPicPr>
          <p:cNvPr id="9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3573016"/>
            <a:ext cx="72008" cy="1847850"/>
          </a:xfrm>
          <a:prstGeom prst="rect">
            <a:avLst/>
          </a:prstGeom>
          <a:noFill/>
        </p:spPr>
      </p:pic>
      <p:pic>
        <p:nvPicPr>
          <p:cNvPr id="9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4725144"/>
            <a:ext cx="72008" cy="1847850"/>
          </a:xfrm>
          <a:prstGeom prst="rect">
            <a:avLst/>
          </a:prstGeom>
          <a:noFill/>
        </p:spPr>
      </p:pic>
      <p:pic>
        <p:nvPicPr>
          <p:cNvPr id="9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285006"/>
            <a:ext cx="72008" cy="1847850"/>
          </a:xfrm>
          <a:prstGeom prst="rect">
            <a:avLst/>
          </a:prstGeom>
          <a:noFill/>
        </p:spPr>
      </p:pic>
      <p:pic>
        <p:nvPicPr>
          <p:cNvPr id="9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1844824"/>
            <a:ext cx="72008" cy="1847850"/>
          </a:xfrm>
          <a:prstGeom prst="rect">
            <a:avLst/>
          </a:prstGeom>
          <a:noFill/>
        </p:spPr>
      </p:pic>
      <p:pic>
        <p:nvPicPr>
          <p:cNvPr id="9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3597374"/>
            <a:ext cx="72008" cy="1847850"/>
          </a:xfrm>
          <a:prstGeom prst="rect">
            <a:avLst/>
          </a:prstGeom>
          <a:noFill/>
        </p:spPr>
      </p:pic>
      <p:pic>
        <p:nvPicPr>
          <p:cNvPr id="10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4749502"/>
            <a:ext cx="72008" cy="1847850"/>
          </a:xfrm>
          <a:prstGeom prst="rect">
            <a:avLst/>
          </a:prstGeom>
          <a:noFill/>
        </p:spPr>
      </p:pic>
      <p:pic>
        <p:nvPicPr>
          <p:cNvPr id="101" name="100 Imagen" descr="0_1aad22_894c3e7d_XL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1" y="0"/>
            <a:ext cx="3131840" cy="319448"/>
          </a:xfrm>
          <a:prstGeom prst="rect">
            <a:avLst/>
          </a:prstGeom>
          <a:noFill/>
        </p:spPr>
      </p:pic>
      <p:pic>
        <p:nvPicPr>
          <p:cNvPr id="1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-887921"/>
            <a:ext cx="72008" cy="1847850"/>
          </a:xfrm>
          <a:prstGeom prst="rect">
            <a:avLst/>
          </a:prstGeom>
          <a:noFill/>
        </p:spPr>
      </p:pic>
      <p:pic>
        <p:nvPicPr>
          <p:cNvPr id="3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88640"/>
            <a:ext cx="72008" cy="1847850"/>
          </a:xfrm>
          <a:prstGeom prst="rect">
            <a:avLst/>
          </a:prstGeom>
          <a:noFill/>
        </p:spPr>
      </p:pic>
      <p:pic>
        <p:nvPicPr>
          <p:cNvPr id="53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40" y="0"/>
            <a:ext cx="3131840" cy="319448"/>
          </a:xfrm>
          <a:prstGeom prst="rect">
            <a:avLst/>
          </a:prstGeom>
          <a:noFill/>
        </p:spPr>
      </p:pic>
      <p:pic>
        <p:nvPicPr>
          <p:cNvPr id="5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4" y="0"/>
            <a:ext cx="2915816" cy="332656"/>
          </a:xfrm>
          <a:prstGeom prst="rect">
            <a:avLst/>
          </a:prstGeom>
          <a:noFill/>
        </p:spPr>
      </p:pic>
      <p:pic>
        <p:nvPicPr>
          <p:cNvPr id="55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6525344"/>
            <a:ext cx="3131840" cy="319448"/>
          </a:xfrm>
          <a:prstGeom prst="rect">
            <a:avLst/>
          </a:prstGeom>
          <a:noFill/>
        </p:spPr>
      </p:pic>
      <p:pic>
        <p:nvPicPr>
          <p:cNvPr id="56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39" y="6525344"/>
            <a:ext cx="3131840" cy="319448"/>
          </a:xfrm>
          <a:prstGeom prst="rect">
            <a:avLst/>
          </a:prstGeom>
          <a:noFill/>
        </p:spPr>
      </p:pic>
      <p:pic>
        <p:nvPicPr>
          <p:cNvPr id="57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3" y="6525344"/>
            <a:ext cx="2915816" cy="332656"/>
          </a:xfrm>
          <a:prstGeom prst="rect">
            <a:avLst/>
          </a:prstGeom>
          <a:noFill/>
        </p:spPr>
      </p:pic>
      <p:pic>
        <p:nvPicPr>
          <p:cNvPr id="58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01962" y="1683238"/>
            <a:ext cx="3168352" cy="323172"/>
          </a:xfrm>
          <a:prstGeom prst="rect">
            <a:avLst/>
          </a:prstGeom>
          <a:noFill/>
        </p:spPr>
      </p:pic>
      <p:pic>
        <p:nvPicPr>
          <p:cNvPr id="59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18356" y="4835196"/>
            <a:ext cx="3131840" cy="319448"/>
          </a:xfrm>
          <a:prstGeom prst="rect">
            <a:avLst/>
          </a:prstGeom>
          <a:noFill/>
        </p:spPr>
      </p:pic>
      <p:pic>
        <p:nvPicPr>
          <p:cNvPr id="60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22590" y="1683238"/>
            <a:ext cx="3168352" cy="323172"/>
          </a:xfrm>
          <a:prstGeom prst="rect">
            <a:avLst/>
          </a:prstGeom>
          <a:noFill/>
        </p:spPr>
      </p:pic>
      <p:pic>
        <p:nvPicPr>
          <p:cNvPr id="61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06196" y="4835196"/>
            <a:ext cx="3131840" cy="319448"/>
          </a:xfrm>
          <a:prstGeom prst="rect">
            <a:avLst/>
          </a:prstGeom>
          <a:noFill/>
        </p:spPr>
      </p:pic>
      <p:pic>
        <p:nvPicPr>
          <p:cNvPr id="6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887921"/>
            <a:ext cx="72008" cy="1847850"/>
          </a:xfrm>
          <a:prstGeom prst="rect">
            <a:avLst/>
          </a:prstGeom>
          <a:noFill/>
        </p:spPr>
      </p:pic>
      <p:pic>
        <p:nvPicPr>
          <p:cNvPr id="6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887921"/>
            <a:ext cx="72008" cy="1847850"/>
          </a:xfrm>
          <a:prstGeom prst="rect">
            <a:avLst/>
          </a:prstGeom>
          <a:noFill/>
        </p:spPr>
      </p:pic>
      <p:pic>
        <p:nvPicPr>
          <p:cNvPr id="6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-887921"/>
            <a:ext cx="72008" cy="1847850"/>
          </a:xfrm>
          <a:prstGeom prst="rect">
            <a:avLst/>
          </a:prstGeom>
          <a:noFill/>
        </p:spPr>
      </p:pic>
      <p:pic>
        <p:nvPicPr>
          <p:cNvPr id="6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887921"/>
            <a:ext cx="72008" cy="1847850"/>
          </a:xfrm>
          <a:prstGeom prst="rect">
            <a:avLst/>
          </a:prstGeom>
          <a:noFill/>
        </p:spPr>
      </p:pic>
      <p:pic>
        <p:nvPicPr>
          <p:cNvPr id="6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887921"/>
            <a:ext cx="72008" cy="1847850"/>
          </a:xfrm>
          <a:prstGeom prst="rect">
            <a:avLst/>
          </a:prstGeom>
          <a:noFill/>
        </p:spPr>
      </p:pic>
      <p:pic>
        <p:nvPicPr>
          <p:cNvPr id="6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5898071"/>
            <a:ext cx="72008" cy="1847850"/>
          </a:xfrm>
          <a:prstGeom prst="rect">
            <a:avLst/>
          </a:prstGeom>
          <a:noFill/>
        </p:spPr>
      </p:pic>
      <p:pic>
        <p:nvPicPr>
          <p:cNvPr id="6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898071"/>
            <a:ext cx="72008" cy="1847850"/>
          </a:xfrm>
          <a:prstGeom prst="rect">
            <a:avLst/>
          </a:prstGeom>
          <a:noFill/>
        </p:spPr>
      </p:pic>
      <p:pic>
        <p:nvPicPr>
          <p:cNvPr id="6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898071"/>
            <a:ext cx="72008" cy="1847850"/>
          </a:xfrm>
          <a:prstGeom prst="rect">
            <a:avLst/>
          </a:prstGeom>
          <a:noFill/>
        </p:spPr>
      </p:pic>
      <p:pic>
        <p:nvPicPr>
          <p:cNvPr id="7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5898071"/>
            <a:ext cx="72008" cy="1847850"/>
          </a:xfrm>
          <a:prstGeom prst="rect">
            <a:avLst/>
          </a:prstGeom>
          <a:noFill/>
        </p:spPr>
      </p:pic>
      <p:pic>
        <p:nvPicPr>
          <p:cNvPr id="7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898071"/>
            <a:ext cx="72008" cy="1847850"/>
          </a:xfrm>
          <a:prstGeom prst="rect">
            <a:avLst/>
          </a:prstGeom>
          <a:noFill/>
        </p:spPr>
      </p:pic>
      <p:pic>
        <p:nvPicPr>
          <p:cNvPr id="7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898071"/>
            <a:ext cx="72008" cy="1847850"/>
          </a:xfrm>
          <a:prstGeom prst="rect">
            <a:avLst/>
          </a:prstGeom>
          <a:noFill/>
        </p:spPr>
      </p:pic>
      <p:pic>
        <p:nvPicPr>
          <p:cNvPr id="7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5637423"/>
            <a:ext cx="72008" cy="1847850"/>
          </a:xfrm>
          <a:prstGeom prst="rect">
            <a:avLst/>
          </a:prstGeom>
          <a:noFill/>
        </p:spPr>
      </p:pic>
      <p:pic>
        <p:nvPicPr>
          <p:cNvPr id="7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637423"/>
            <a:ext cx="72008" cy="1847850"/>
          </a:xfrm>
          <a:prstGeom prst="rect">
            <a:avLst/>
          </a:prstGeom>
          <a:noFill/>
        </p:spPr>
      </p:pic>
      <p:pic>
        <p:nvPicPr>
          <p:cNvPr id="7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637423"/>
            <a:ext cx="72008" cy="1847850"/>
          </a:xfrm>
          <a:prstGeom prst="rect">
            <a:avLst/>
          </a:prstGeom>
          <a:noFill/>
        </p:spPr>
      </p:pic>
      <p:pic>
        <p:nvPicPr>
          <p:cNvPr id="7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5637423"/>
            <a:ext cx="72008" cy="1847850"/>
          </a:xfrm>
          <a:prstGeom prst="rect">
            <a:avLst/>
          </a:prstGeom>
          <a:noFill/>
        </p:spPr>
      </p:pic>
      <p:pic>
        <p:nvPicPr>
          <p:cNvPr id="7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637423"/>
            <a:ext cx="72008" cy="1847850"/>
          </a:xfrm>
          <a:prstGeom prst="rect">
            <a:avLst/>
          </a:prstGeom>
          <a:noFill/>
        </p:spPr>
      </p:pic>
      <p:pic>
        <p:nvPicPr>
          <p:cNvPr id="7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637423"/>
            <a:ext cx="72008" cy="1847850"/>
          </a:xfrm>
          <a:prstGeom prst="rect">
            <a:avLst/>
          </a:prstGeom>
          <a:noFill/>
        </p:spPr>
      </p:pic>
      <p:pic>
        <p:nvPicPr>
          <p:cNvPr id="7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-627273"/>
            <a:ext cx="72008" cy="1847850"/>
          </a:xfrm>
          <a:prstGeom prst="rect">
            <a:avLst/>
          </a:prstGeom>
          <a:noFill/>
        </p:spPr>
      </p:pic>
      <p:pic>
        <p:nvPicPr>
          <p:cNvPr id="8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627273"/>
            <a:ext cx="72008" cy="1847850"/>
          </a:xfrm>
          <a:prstGeom prst="rect">
            <a:avLst/>
          </a:prstGeom>
          <a:noFill/>
        </p:spPr>
      </p:pic>
      <p:pic>
        <p:nvPicPr>
          <p:cNvPr id="8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627273"/>
            <a:ext cx="72008" cy="1847850"/>
          </a:xfrm>
          <a:prstGeom prst="rect">
            <a:avLst/>
          </a:prstGeom>
          <a:noFill/>
        </p:spPr>
      </p:pic>
      <p:pic>
        <p:nvPicPr>
          <p:cNvPr id="8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-627273"/>
            <a:ext cx="72008" cy="1847850"/>
          </a:xfrm>
          <a:prstGeom prst="rect">
            <a:avLst/>
          </a:prstGeom>
          <a:noFill/>
        </p:spPr>
      </p:pic>
      <p:pic>
        <p:nvPicPr>
          <p:cNvPr id="8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627273"/>
            <a:ext cx="72008" cy="1847850"/>
          </a:xfrm>
          <a:prstGeom prst="rect">
            <a:avLst/>
          </a:prstGeom>
          <a:noFill/>
        </p:spPr>
      </p:pic>
      <p:pic>
        <p:nvPicPr>
          <p:cNvPr id="8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627273"/>
            <a:ext cx="72008" cy="1847850"/>
          </a:xfrm>
          <a:prstGeom prst="rect">
            <a:avLst/>
          </a:prstGeom>
          <a:noFill/>
        </p:spPr>
      </p:pic>
      <p:pic>
        <p:nvPicPr>
          <p:cNvPr id="8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0"/>
            <a:ext cx="72008" cy="1847850"/>
          </a:xfrm>
          <a:prstGeom prst="rect">
            <a:avLst/>
          </a:prstGeom>
          <a:noFill/>
        </p:spPr>
      </p:pic>
      <p:pic>
        <p:nvPicPr>
          <p:cNvPr id="8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628800"/>
            <a:ext cx="72008" cy="1847850"/>
          </a:xfrm>
          <a:prstGeom prst="rect">
            <a:avLst/>
          </a:prstGeom>
          <a:noFill/>
        </p:spPr>
      </p:pic>
      <p:pic>
        <p:nvPicPr>
          <p:cNvPr id="8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381350"/>
            <a:ext cx="72008" cy="1847850"/>
          </a:xfrm>
          <a:prstGeom prst="rect">
            <a:avLst/>
          </a:prstGeom>
          <a:noFill/>
        </p:spPr>
      </p:pic>
      <p:pic>
        <p:nvPicPr>
          <p:cNvPr id="8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5010150"/>
            <a:ext cx="72008" cy="1847850"/>
          </a:xfrm>
          <a:prstGeom prst="rect">
            <a:avLst/>
          </a:prstGeom>
          <a:noFill/>
        </p:spPr>
      </p:pic>
      <p:pic>
        <p:nvPicPr>
          <p:cNvPr id="8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0"/>
            <a:ext cx="72008" cy="1847850"/>
          </a:xfrm>
          <a:prstGeom prst="rect">
            <a:avLst/>
          </a:prstGeom>
          <a:noFill/>
        </p:spPr>
      </p:pic>
      <p:pic>
        <p:nvPicPr>
          <p:cNvPr id="9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1628800"/>
            <a:ext cx="72008" cy="1847850"/>
          </a:xfrm>
          <a:prstGeom prst="rect">
            <a:avLst/>
          </a:prstGeom>
          <a:noFill/>
        </p:spPr>
      </p:pic>
      <p:pic>
        <p:nvPicPr>
          <p:cNvPr id="9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3381350"/>
            <a:ext cx="72008" cy="1847850"/>
          </a:xfrm>
          <a:prstGeom prst="rect">
            <a:avLst/>
          </a:prstGeom>
          <a:noFill/>
        </p:spPr>
      </p:pic>
      <p:pic>
        <p:nvPicPr>
          <p:cNvPr id="9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5010150"/>
            <a:ext cx="72008" cy="1847850"/>
          </a:xfrm>
          <a:prstGeom prst="rect">
            <a:avLst/>
          </a:prstGeom>
          <a:noFill/>
        </p:spPr>
      </p:pic>
      <p:pic>
        <p:nvPicPr>
          <p:cNvPr id="9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260648"/>
            <a:ext cx="72008" cy="1847850"/>
          </a:xfrm>
          <a:prstGeom prst="rect">
            <a:avLst/>
          </a:prstGeom>
          <a:noFill/>
        </p:spPr>
      </p:pic>
      <p:pic>
        <p:nvPicPr>
          <p:cNvPr id="9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1820466"/>
            <a:ext cx="72008" cy="1847850"/>
          </a:xfrm>
          <a:prstGeom prst="rect">
            <a:avLst/>
          </a:prstGeom>
          <a:noFill/>
        </p:spPr>
      </p:pic>
      <p:pic>
        <p:nvPicPr>
          <p:cNvPr id="9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3573016"/>
            <a:ext cx="72008" cy="1847850"/>
          </a:xfrm>
          <a:prstGeom prst="rect">
            <a:avLst/>
          </a:prstGeom>
          <a:noFill/>
        </p:spPr>
      </p:pic>
      <p:pic>
        <p:nvPicPr>
          <p:cNvPr id="9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4725144"/>
            <a:ext cx="72008" cy="1847850"/>
          </a:xfrm>
          <a:prstGeom prst="rect">
            <a:avLst/>
          </a:prstGeom>
          <a:noFill/>
        </p:spPr>
      </p:pic>
      <p:pic>
        <p:nvPicPr>
          <p:cNvPr id="9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285006"/>
            <a:ext cx="72008" cy="1847850"/>
          </a:xfrm>
          <a:prstGeom prst="rect">
            <a:avLst/>
          </a:prstGeom>
          <a:noFill/>
        </p:spPr>
      </p:pic>
      <p:pic>
        <p:nvPicPr>
          <p:cNvPr id="9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1844824"/>
            <a:ext cx="72008" cy="1847850"/>
          </a:xfrm>
          <a:prstGeom prst="rect">
            <a:avLst/>
          </a:prstGeom>
          <a:noFill/>
        </p:spPr>
      </p:pic>
      <p:pic>
        <p:nvPicPr>
          <p:cNvPr id="9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3597374"/>
            <a:ext cx="72008" cy="1847850"/>
          </a:xfrm>
          <a:prstGeom prst="rect">
            <a:avLst/>
          </a:prstGeom>
          <a:noFill/>
        </p:spPr>
      </p:pic>
      <p:pic>
        <p:nvPicPr>
          <p:cNvPr id="10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4749502"/>
            <a:ext cx="72008" cy="1847850"/>
          </a:xfrm>
          <a:prstGeom prst="rect">
            <a:avLst/>
          </a:prstGeom>
          <a:noFill/>
        </p:spPr>
      </p:pic>
      <p:pic>
        <p:nvPicPr>
          <p:cNvPr id="101" name="100 Imagen" descr="0_1aad25_6dfefebd_XL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1" y="0"/>
            <a:ext cx="3131840" cy="319448"/>
          </a:xfrm>
          <a:prstGeom prst="rect">
            <a:avLst/>
          </a:prstGeom>
          <a:noFill/>
        </p:spPr>
      </p:pic>
      <p:pic>
        <p:nvPicPr>
          <p:cNvPr id="1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-887921"/>
            <a:ext cx="72008" cy="1847850"/>
          </a:xfrm>
          <a:prstGeom prst="rect">
            <a:avLst/>
          </a:prstGeom>
          <a:noFill/>
        </p:spPr>
      </p:pic>
      <p:pic>
        <p:nvPicPr>
          <p:cNvPr id="3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88640"/>
            <a:ext cx="72008" cy="1847850"/>
          </a:xfrm>
          <a:prstGeom prst="rect">
            <a:avLst/>
          </a:prstGeom>
          <a:noFill/>
        </p:spPr>
      </p:pic>
      <p:pic>
        <p:nvPicPr>
          <p:cNvPr id="53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40" y="0"/>
            <a:ext cx="3131840" cy="319448"/>
          </a:xfrm>
          <a:prstGeom prst="rect">
            <a:avLst/>
          </a:prstGeom>
          <a:noFill/>
        </p:spPr>
      </p:pic>
      <p:pic>
        <p:nvPicPr>
          <p:cNvPr id="5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4" y="0"/>
            <a:ext cx="2915816" cy="332656"/>
          </a:xfrm>
          <a:prstGeom prst="rect">
            <a:avLst/>
          </a:prstGeom>
          <a:noFill/>
        </p:spPr>
      </p:pic>
      <p:pic>
        <p:nvPicPr>
          <p:cNvPr id="55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6525344"/>
            <a:ext cx="3131840" cy="319448"/>
          </a:xfrm>
          <a:prstGeom prst="rect">
            <a:avLst/>
          </a:prstGeom>
          <a:noFill/>
        </p:spPr>
      </p:pic>
      <p:pic>
        <p:nvPicPr>
          <p:cNvPr id="56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39" y="6525344"/>
            <a:ext cx="3131840" cy="319448"/>
          </a:xfrm>
          <a:prstGeom prst="rect">
            <a:avLst/>
          </a:prstGeom>
          <a:noFill/>
        </p:spPr>
      </p:pic>
      <p:pic>
        <p:nvPicPr>
          <p:cNvPr id="57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3" y="6525344"/>
            <a:ext cx="2915816" cy="332656"/>
          </a:xfrm>
          <a:prstGeom prst="rect">
            <a:avLst/>
          </a:prstGeom>
          <a:noFill/>
        </p:spPr>
      </p:pic>
      <p:pic>
        <p:nvPicPr>
          <p:cNvPr id="58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01962" y="1683238"/>
            <a:ext cx="3168352" cy="323172"/>
          </a:xfrm>
          <a:prstGeom prst="rect">
            <a:avLst/>
          </a:prstGeom>
          <a:noFill/>
        </p:spPr>
      </p:pic>
      <p:pic>
        <p:nvPicPr>
          <p:cNvPr id="59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18356" y="4835196"/>
            <a:ext cx="3131840" cy="319448"/>
          </a:xfrm>
          <a:prstGeom prst="rect">
            <a:avLst/>
          </a:prstGeom>
          <a:noFill/>
        </p:spPr>
      </p:pic>
      <p:pic>
        <p:nvPicPr>
          <p:cNvPr id="60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22590" y="1683238"/>
            <a:ext cx="3168352" cy="323172"/>
          </a:xfrm>
          <a:prstGeom prst="rect">
            <a:avLst/>
          </a:prstGeom>
          <a:noFill/>
        </p:spPr>
      </p:pic>
      <p:pic>
        <p:nvPicPr>
          <p:cNvPr id="61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06196" y="4835196"/>
            <a:ext cx="3131840" cy="319448"/>
          </a:xfrm>
          <a:prstGeom prst="rect">
            <a:avLst/>
          </a:prstGeom>
          <a:noFill/>
        </p:spPr>
      </p:pic>
      <p:pic>
        <p:nvPicPr>
          <p:cNvPr id="6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887921"/>
            <a:ext cx="72008" cy="1847850"/>
          </a:xfrm>
          <a:prstGeom prst="rect">
            <a:avLst/>
          </a:prstGeom>
          <a:noFill/>
        </p:spPr>
      </p:pic>
      <p:pic>
        <p:nvPicPr>
          <p:cNvPr id="6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887921"/>
            <a:ext cx="72008" cy="1847850"/>
          </a:xfrm>
          <a:prstGeom prst="rect">
            <a:avLst/>
          </a:prstGeom>
          <a:noFill/>
        </p:spPr>
      </p:pic>
      <p:pic>
        <p:nvPicPr>
          <p:cNvPr id="6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-887921"/>
            <a:ext cx="72008" cy="1847850"/>
          </a:xfrm>
          <a:prstGeom prst="rect">
            <a:avLst/>
          </a:prstGeom>
          <a:noFill/>
        </p:spPr>
      </p:pic>
      <p:pic>
        <p:nvPicPr>
          <p:cNvPr id="6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887921"/>
            <a:ext cx="72008" cy="1847850"/>
          </a:xfrm>
          <a:prstGeom prst="rect">
            <a:avLst/>
          </a:prstGeom>
          <a:noFill/>
        </p:spPr>
      </p:pic>
      <p:pic>
        <p:nvPicPr>
          <p:cNvPr id="6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887921"/>
            <a:ext cx="72008" cy="1847850"/>
          </a:xfrm>
          <a:prstGeom prst="rect">
            <a:avLst/>
          </a:prstGeom>
          <a:noFill/>
        </p:spPr>
      </p:pic>
      <p:pic>
        <p:nvPicPr>
          <p:cNvPr id="6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5898071"/>
            <a:ext cx="72008" cy="1847850"/>
          </a:xfrm>
          <a:prstGeom prst="rect">
            <a:avLst/>
          </a:prstGeom>
          <a:noFill/>
        </p:spPr>
      </p:pic>
      <p:pic>
        <p:nvPicPr>
          <p:cNvPr id="6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898071"/>
            <a:ext cx="72008" cy="1847850"/>
          </a:xfrm>
          <a:prstGeom prst="rect">
            <a:avLst/>
          </a:prstGeom>
          <a:noFill/>
        </p:spPr>
      </p:pic>
      <p:pic>
        <p:nvPicPr>
          <p:cNvPr id="6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898071"/>
            <a:ext cx="72008" cy="1847850"/>
          </a:xfrm>
          <a:prstGeom prst="rect">
            <a:avLst/>
          </a:prstGeom>
          <a:noFill/>
        </p:spPr>
      </p:pic>
      <p:pic>
        <p:nvPicPr>
          <p:cNvPr id="7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5898071"/>
            <a:ext cx="72008" cy="1847850"/>
          </a:xfrm>
          <a:prstGeom prst="rect">
            <a:avLst/>
          </a:prstGeom>
          <a:noFill/>
        </p:spPr>
      </p:pic>
      <p:pic>
        <p:nvPicPr>
          <p:cNvPr id="7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898071"/>
            <a:ext cx="72008" cy="1847850"/>
          </a:xfrm>
          <a:prstGeom prst="rect">
            <a:avLst/>
          </a:prstGeom>
          <a:noFill/>
        </p:spPr>
      </p:pic>
      <p:pic>
        <p:nvPicPr>
          <p:cNvPr id="7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898071"/>
            <a:ext cx="72008" cy="1847850"/>
          </a:xfrm>
          <a:prstGeom prst="rect">
            <a:avLst/>
          </a:prstGeom>
          <a:noFill/>
        </p:spPr>
      </p:pic>
      <p:pic>
        <p:nvPicPr>
          <p:cNvPr id="7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5637423"/>
            <a:ext cx="72008" cy="1847850"/>
          </a:xfrm>
          <a:prstGeom prst="rect">
            <a:avLst/>
          </a:prstGeom>
          <a:noFill/>
        </p:spPr>
      </p:pic>
      <p:pic>
        <p:nvPicPr>
          <p:cNvPr id="7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637423"/>
            <a:ext cx="72008" cy="1847850"/>
          </a:xfrm>
          <a:prstGeom prst="rect">
            <a:avLst/>
          </a:prstGeom>
          <a:noFill/>
        </p:spPr>
      </p:pic>
      <p:pic>
        <p:nvPicPr>
          <p:cNvPr id="7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637423"/>
            <a:ext cx="72008" cy="1847850"/>
          </a:xfrm>
          <a:prstGeom prst="rect">
            <a:avLst/>
          </a:prstGeom>
          <a:noFill/>
        </p:spPr>
      </p:pic>
      <p:pic>
        <p:nvPicPr>
          <p:cNvPr id="7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5637423"/>
            <a:ext cx="72008" cy="1847850"/>
          </a:xfrm>
          <a:prstGeom prst="rect">
            <a:avLst/>
          </a:prstGeom>
          <a:noFill/>
        </p:spPr>
      </p:pic>
      <p:pic>
        <p:nvPicPr>
          <p:cNvPr id="7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637423"/>
            <a:ext cx="72008" cy="1847850"/>
          </a:xfrm>
          <a:prstGeom prst="rect">
            <a:avLst/>
          </a:prstGeom>
          <a:noFill/>
        </p:spPr>
      </p:pic>
      <p:pic>
        <p:nvPicPr>
          <p:cNvPr id="7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637423"/>
            <a:ext cx="72008" cy="1847850"/>
          </a:xfrm>
          <a:prstGeom prst="rect">
            <a:avLst/>
          </a:prstGeom>
          <a:noFill/>
        </p:spPr>
      </p:pic>
      <p:pic>
        <p:nvPicPr>
          <p:cNvPr id="7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-627273"/>
            <a:ext cx="72008" cy="1847850"/>
          </a:xfrm>
          <a:prstGeom prst="rect">
            <a:avLst/>
          </a:prstGeom>
          <a:noFill/>
        </p:spPr>
      </p:pic>
      <p:pic>
        <p:nvPicPr>
          <p:cNvPr id="8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627273"/>
            <a:ext cx="72008" cy="1847850"/>
          </a:xfrm>
          <a:prstGeom prst="rect">
            <a:avLst/>
          </a:prstGeom>
          <a:noFill/>
        </p:spPr>
      </p:pic>
      <p:pic>
        <p:nvPicPr>
          <p:cNvPr id="8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627273"/>
            <a:ext cx="72008" cy="1847850"/>
          </a:xfrm>
          <a:prstGeom prst="rect">
            <a:avLst/>
          </a:prstGeom>
          <a:noFill/>
        </p:spPr>
      </p:pic>
      <p:pic>
        <p:nvPicPr>
          <p:cNvPr id="8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-627273"/>
            <a:ext cx="72008" cy="1847850"/>
          </a:xfrm>
          <a:prstGeom prst="rect">
            <a:avLst/>
          </a:prstGeom>
          <a:noFill/>
        </p:spPr>
      </p:pic>
      <p:pic>
        <p:nvPicPr>
          <p:cNvPr id="8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627273"/>
            <a:ext cx="72008" cy="1847850"/>
          </a:xfrm>
          <a:prstGeom prst="rect">
            <a:avLst/>
          </a:prstGeom>
          <a:noFill/>
        </p:spPr>
      </p:pic>
      <p:pic>
        <p:nvPicPr>
          <p:cNvPr id="8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627273"/>
            <a:ext cx="72008" cy="1847850"/>
          </a:xfrm>
          <a:prstGeom prst="rect">
            <a:avLst/>
          </a:prstGeom>
          <a:noFill/>
        </p:spPr>
      </p:pic>
      <p:pic>
        <p:nvPicPr>
          <p:cNvPr id="8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0"/>
            <a:ext cx="72008" cy="1847850"/>
          </a:xfrm>
          <a:prstGeom prst="rect">
            <a:avLst/>
          </a:prstGeom>
          <a:noFill/>
        </p:spPr>
      </p:pic>
      <p:pic>
        <p:nvPicPr>
          <p:cNvPr id="8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628800"/>
            <a:ext cx="72008" cy="1847850"/>
          </a:xfrm>
          <a:prstGeom prst="rect">
            <a:avLst/>
          </a:prstGeom>
          <a:noFill/>
        </p:spPr>
      </p:pic>
      <p:pic>
        <p:nvPicPr>
          <p:cNvPr id="8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381350"/>
            <a:ext cx="72008" cy="1847850"/>
          </a:xfrm>
          <a:prstGeom prst="rect">
            <a:avLst/>
          </a:prstGeom>
          <a:noFill/>
        </p:spPr>
      </p:pic>
      <p:pic>
        <p:nvPicPr>
          <p:cNvPr id="8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5010150"/>
            <a:ext cx="72008" cy="1847850"/>
          </a:xfrm>
          <a:prstGeom prst="rect">
            <a:avLst/>
          </a:prstGeom>
          <a:noFill/>
        </p:spPr>
      </p:pic>
      <p:pic>
        <p:nvPicPr>
          <p:cNvPr id="8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0"/>
            <a:ext cx="72008" cy="1847850"/>
          </a:xfrm>
          <a:prstGeom prst="rect">
            <a:avLst/>
          </a:prstGeom>
          <a:noFill/>
        </p:spPr>
      </p:pic>
      <p:pic>
        <p:nvPicPr>
          <p:cNvPr id="9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1628800"/>
            <a:ext cx="72008" cy="1847850"/>
          </a:xfrm>
          <a:prstGeom prst="rect">
            <a:avLst/>
          </a:prstGeom>
          <a:noFill/>
        </p:spPr>
      </p:pic>
      <p:pic>
        <p:nvPicPr>
          <p:cNvPr id="9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3381350"/>
            <a:ext cx="72008" cy="1847850"/>
          </a:xfrm>
          <a:prstGeom prst="rect">
            <a:avLst/>
          </a:prstGeom>
          <a:noFill/>
        </p:spPr>
      </p:pic>
      <p:pic>
        <p:nvPicPr>
          <p:cNvPr id="9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5010150"/>
            <a:ext cx="72008" cy="1847850"/>
          </a:xfrm>
          <a:prstGeom prst="rect">
            <a:avLst/>
          </a:prstGeom>
          <a:noFill/>
        </p:spPr>
      </p:pic>
      <p:pic>
        <p:nvPicPr>
          <p:cNvPr id="9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260648"/>
            <a:ext cx="72008" cy="1847850"/>
          </a:xfrm>
          <a:prstGeom prst="rect">
            <a:avLst/>
          </a:prstGeom>
          <a:noFill/>
        </p:spPr>
      </p:pic>
      <p:pic>
        <p:nvPicPr>
          <p:cNvPr id="9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1820466"/>
            <a:ext cx="72008" cy="1847850"/>
          </a:xfrm>
          <a:prstGeom prst="rect">
            <a:avLst/>
          </a:prstGeom>
          <a:noFill/>
        </p:spPr>
      </p:pic>
      <p:pic>
        <p:nvPicPr>
          <p:cNvPr id="9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3573016"/>
            <a:ext cx="72008" cy="1847850"/>
          </a:xfrm>
          <a:prstGeom prst="rect">
            <a:avLst/>
          </a:prstGeom>
          <a:noFill/>
        </p:spPr>
      </p:pic>
      <p:pic>
        <p:nvPicPr>
          <p:cNvPr id="9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4725144"/>
            <a:ext cx="72008" cy="1847850"/>
          </a:xfrm>
          <a:prstGeom prst="rect">
            <a:avLst/>
          </a:prstGeom>
          <a:noFill/>
        </p:spPr>
      </p:pic>
      <p:pic>
        <p:nvPicPr>
          <p:cNvPr id="9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285006"/>
            <a:ext cx="72008" cy="1847850"/>
          </a:xfrm>
          <a:prstGeom prst="rect">
            <a:avLst/>
          </a:prstGeom>
          <a:noFill/>
        </p:spPr>
      </p:pic>
      <p:pic>
        <p:nvPicPr>
          <p:cNvPr id="9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1844824"/>
            <a:ext cx="72008" cy="1847850"/>
          </a:xfrm>
          <a:prstGeom prst="rect">
            <a:avLst/>
          </a:prstGeom>
          <a:noFill/>
        </p:spPr>
      </p:pic>
      <p:pic>
        <p:nvPicPr>
          <p:cNvPr id="9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3597374"/>
            <a:ext cx="72008" cy="1847850"/>
          </a:xfrm>
          <a:prstGeom prst="rect">
            <a:avLst/>
          </a:prstGeom>
          <a:noFill/>
        </p:spPr>
      </p:pic>
      <p:pic>
        <p:nvPicPr>
          <p:cNvPr id="10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4749502"/>
            <a:ext cx="72008" cy="1847850"/>
          </a:xfrm>
          <a:prstGeom prst="rect">
            <a:avLst/>
          </a:prstGeom>
          <a:noFill/>
        </p:spPr>
      </p:pic>
      <p:pic>
        <p:nvPicPr>
          <p:cNvPr id="101" name="100 Imagen" descr="0_1aad34_e1ba808a_XL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7" y="332656"/>
            <a:ext cx="8496945" cy="61926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1" y="0"/>
            <a:ext cx="3131840" cy="319448"/>
          </a:xfrm>
          <a:prstGeom prst="rect">
            <a:avLst/>
          </a:prstGeom>
          <a:noFill/>
        </p:spPr>
      </p:pic>
      <p:pic>
        <p:nvPicPr>
          <p:cNvPr id="1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-887921"/>
            <a:ext cx="72008" cy="1847850"/>
          </a:xfrm>
          <a:prstGeom prst="rect">
            <a:avLst/>
          </a:prstGeom>
          <a:noFill/>
        </p:spPr>
      </p:pic>
      <p:pic>
        <p:nvPicPr>
          <p:cNvPr id="3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88640"/>
            <a:ext cx="72008" cy="1847850"/>
          </a:xfrm>
          <a:prstGeom prst="rect">
            <a:avLst/>
          </a:prstGeom>
          <a:noFill/>
        </p:spPr>
      </p:pic>
      <p:pic>
        <p:nvPicPr>
          <p:cNvPr id="53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40" y="0"/>
            <a:ext cx="3131840" cy="319448"/>
          </a:xfrm>
          <a:prstGeom prst="rect">
            <a:avLst/>
          </a:prstGeom>
          <a:noFill/>
        </p:spPr>
      </p:pic>
      <p:pic>
        <p:nvPicPr>
          <p:cNvPr id="5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4" y="0"/>
            <a:ext cx="2915816" cy="332656"/>
          </a:xfrm>
          <a:prstGeom prst="rect">
            <a:avLst/>
          </a:prstGeom>
          <a:noFill/>
        </p:spPr>
      </p:pic>
      <p:pic>
        <p:nvPicPr>
          <p:cNvPr id="55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6525344"/>
            <a:ext cx="3131840" cy="319448"/>
          </a:xfrm>
          <a:prstGeom prst="rect">
            <a:avLst/>
          </a:prstGeom>
          <a:noFill/>
        </p:spPr>
      </p:pic>
      <p:pic>
        <p:nvPicPr>
          <p:cNvPr id="56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39" y="6525344"/>
            <a:ext cx="3131840" cy="319448"/>
          </a:xfrm>
          <a:prstGeom prst="rect">
            <a:avLst/>
          </a:prstGeom>
          <a:noFill/>
        </p:spPr>
      </p:pic>
      <p:pic>
        <p:nvPicPr>
          <p:cNvPr id="57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3" y="6525344"/>
            <a:ext cx="2915816" cy="332656"/>
          </a:xfrm>
          <a:prstGeom prst="rect">
            <a:avLst/>
          </a:prstGeom>
          <a:noFill/>
        </p:spPr>
      </p:pic>
      <p:pic>
        <p:nvPicPr>
          <p:cNvPr id="58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01962" y="1683238"/>
            <a:ext cx="3168352" cy="323172"/>
          </a:xfrm>
          <a:prstGeom prst="rect">
            <a:avLst/>
          </a:prstGeom>
          <a:noFill/>
        </p:spPr>
      </p:pic>
      <p:pic>
        <p:nvPicPr>
          <p:cNvPr id="59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18356" y="4835196"/>
            <a:ext cx="3131840" cy="319448"/>
          </a:xfrm>
          <a:prstGeom prst="rect">
            <a:avLst/>
          </a:prstGeom>
          <a:noFill/>
        </p:spPr>
      </p:pic>
      <p:pic>
        <p:nvPicPr>
          <p:cNvPr id="60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22590" y="1683238"/>
            <a:ext cx="3168352" cy="323172"/>
          </a:xfrm>
          <a:prstGeom prst="rect">
            <a:avLst/>
          </a:prstGeom>
          <a:noFill/>
        </p:spPr>
      </p:pic>
      <p:pic>
        <p:nvPicPr>
          <p:cNvPr id="61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06196" y="4835196"/>
            <a:ext cx="3131840" cy="319448"/>
          </a:xfrm>
          <a:prstGeom prst="rect">
            <a:avLst/>
          </a:prstGeom>
          <a:noFill/>
        </p:spPr>
      </p:pic>
      <p:pic>
        <p:nvPicPr>
          <p:cNvPr id="6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887921"/>
            <a:ext cx="72008" cy="1847850"/>
          </a:xfrm>
          <a:prstGeom prst="rect">
            <a:avLst/>
          </a:prstGeom>
          <a:noFill/>
        </p:spPr>
      </p:pic>
      <p:pic>
        <p:nvPicPr>
          <p:cNvPr id="6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887921"/>
            <a:ext cx="72008" cy="1847850"/>
          </a:xfrm>
          <a:prstGeom prst="rect">
            <a:avLst/>
          </a:prstGeom>
          <a:noFill/>
        </p:spPr>
      </p:pic>
      <p:pic>
        <p:nvPicPr>
          <p:cNvPr id="6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-887921"/>
            <a:ext cx="72008" cy="1847850"/>
          </a:xfrm>
          <a:prstGeom prst="rect">
            <a:avLst/>
          </a:prstGeom>
          <a:noFill/>
        </p:spPr>
      </p:pic>
      <p:pic>
        <p:nvPicPr>
          <p:cNvPr id="6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887921"/>
            <a:ext cx="72008" cy="1847850"/>
          </a:xfrm>
          <a:prstGeom prst="rect">
            <a:avLst/>
          </a:prstGeom>
          <a:noFill/>
        </p:spPr>
      </p:pic>
      <p:pic>
        <p:nvPicPr>
          <p:cNvPr id="6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887921"/>
            <a:ext cx="72008" cy="1847850"/>
          </a:xfrm>
          <a:prstGeom prst="rect">
            <a:avLst/>
          </a:prstGeom>
          <a:noFill/>
        </p:spPr>
      </p:pic>
      <p:pic>
        <p:nvPicPr>
          <p:cNvPr id="6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5898071"/>
            <a:ext cx="72008" cy="1847850"/>
          </a:xfrm>
          <a:prstGeom prst="rect">
            <a:avLst/>
          </a:prstGeom>
          <a:noFill/>
        </p:spPr>
      </p:pic>
      <p:pic>
        <p:nvPicPr>
          <p:cNvPr id="6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898071"/>
            <a:ext cx="72008" cy="1847850"/>
          </a:xfrm>
          <a:prstGeom prst="rect">
            <a:avLst/>
          </a:prstGeom>
          <a:noFill/>
        </p:spPr>
      </p:pic>
      <p:pic>
        <p:nvPicPr>
          <p:cNvPr id="6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898071"/>
            <a:ext cx="72008" cy="1847850"/>
          </a:xfrm>
          <a:prstGeom prst="rect">
            <a:avLst/>
          </a:prstGeom>
          <a:noFill/>
        </p:spPr>
      </p:pic>
      <p:pic>
        <p:nvPicPr>
          <p:cNvPr id="7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5898071"/>
            <a:ext cx="72008" cy="1847850"/>
          </a:xfrm>
          <a:prstGeom prst="rect">
            <a:avLst/>
          </a:prstGeom>
          <a:noFill/>
        </p:spPr>
      </p:pic>
      <p:pic>
        <p:nvPicPr>
          <p:cNvPr id="7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898071"/>
            <a:ext cx="72008" cy="1847850"/>
          </a:xfrm>
          <a:prstGeom prst="rect">
            <a:avLst/>
          </a:prstGeom>
          <a:noFill/>
        </p:spPr>
      </p:pic>
      <p:pic>
        <p:nvPicPr>
          <p:cNvPr id="7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898071"/>
            <a:ext cx="72008" cy="1847850"/>
          </a:xfrm>
          <a:prstGeom prst="rect">
            <a:avLst/>
          </a:prstGeom>
          <a:noFill/>
        </p:spPr>
      </p:pic>
      <p:pic>
        <p:nvPicPr>
          <p:cNvPr id="7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5637423"/>
            <a:ext cx="72008" cy="1847850"/>
          </a:xfrm>
          <a:prstGeom prst="rect">
            <a:avLst/>
          </a:prstGeom>
          <a:noFill/>
        </p:spPr>
      </p:pic>
      <p:pic>
        <p:nvPicPr>
          <p:cNvPr id="7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637423"/>
            <a:ext cx="72008" cy="1847850"/>
          </a:xfrm>
          <a:prstGeom prst="rect">
            <a:avLst/>
          </a:prstGeom>
          <a:noFill/>
        </p:spPr>
      </p:pic>
      <p:pic>
        <p:nvPicPr>
          <p:cNvPr id="7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637423"/>
            <a:ext cx="72008" cy="1847850"/>
          </a:xfrm>
          <a:prstGeom prst="rect">
            <a:avLst/>
          </a:prstGeom>
          <a:noFill/>
        </p:spPr>
      </p:pic>
      <p:pic>
        <p:nvPicPr>
          <p:cNvPr id="7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5637423"/>
            <a:ext cx="72008" cy="1847850"/>
          </a:xfrm>
          <a:prstGeom prst="rect">
            <a:avLst/>
          </a:prstGeom>
          <a:noFill/>
        </p:spPr>
      </p:pic>
      <p:pic>
        <p:nvPicPr>
          <p:cNvPr id="7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637423"/>
            <a:ext cx="72008" cy="1847850"/>
          </a:xfrm>
          <a:prstGeom prst="rect">
            <a:avLst/>
          </a:prstGeom>
          <a:noFill/>
        </p:spPr>
      </p:pic>
      <p:pic>
        <p:nvPicPr>
          <p:cNvPr id="7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637423"/>
            <a:ext cx="72008" cy="1847850"/>
          </a:xfrm>
          <a:prstGeom prst="rect">
            <a:avLst/>
          </a:prstGeom>
          <a:noFill/>
        </p:spPr>
      </p:pic>
      <p:pic>
        <p:nvPicPr>
          <p:cNvPr id="7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-627273"/>
            <a:ext cx="72008" cy="1847850"/>
          </a:xfrm>
          <a:prstGeom prst="rect">
            <a:avLst/>
          </a:prstGeom>
          <a:noFill/>
        </p:spPr>
      </p:pic>
      <p:pic>
        <p:nvPicPr>
          <p:cNvPr id="8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627273"/>
            <a:ext cx="72008" cy="1847850"/>
          </a:xfrm>
          <a:prstGeom prst="rect">
            <a:avLst/>
          </a:prstGeom>
          <a:noFill/>
        </p:spPr>
      </p:pic>
      <p:pic>
        <p:nvPicPr>
          <p:cNvPr id="8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627273"/>
            <a:ext cx="72008" cy="1847850"/>
          </a:xfrm>
          <a:prstGeom prst="rect">
            <a:avLst/>
          </a:prstGeom>
          <a:noFill/>
        </p:spPr>
      </p:pic>
      <p:pic>
        <p:nvPicPr>
          <p:cNvPr id="8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-627273"/>
            <a:ext cx="72008" cy="1847850"/>
          </a:xfrm>
          <a:prstGeom prst="rect">
            <a:avLst/>
          </a:prstGeom>
          <a:noFill/>
        </p:spPr>
      </p:pic>
      <p:pic>
        <p:nvPicPr>
          <p:cNvPr id="8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627273"/>
            <a:ext cx="72008" cy="1847850"/>
          </a:xfrm>
          <a:prstGeom prst="rect">
            <a:avLst/>
          </a:prstGeom>
          <a:noFill/>
        </p:spPr>
      </p:pic>
      <p:pic>
        <p:nvPicPr>
          <p:cNvPr id="8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627273"/>
            <a:ext cx="72008" cy="1847850"/>
          </a:xfrm>
          <a:prstGeom prst="rect">
            <a:avLst/>
          </a:prstGeom>
          <a:noFill/>
        </p:spPr>
      </p:pic>
      <p:pic>
        <p:nvPicPr>
          <p:cNvPr id="8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0"/>
            <a:ext cx="72008" cy="1847850"/>
          </a:xfrm>
          <a:prstGeom prst="rect">
            <a:avLst/>
          </a:prstGeom>
          <a:noFill/>
        </p:spPr>
      </p:pic>
      <p:pic>
        <p:nvPicPr>
          <p:cNvPr id="8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628800"/>
            <a:ext cx="72008" cy="1847850"/>
          </a:xfrm>
          <a:prstGeom prst="rect">
            <a:avLst/>
          </a:prstGeom>
          <a:noFill/>
        </p:spPr>
      </p:pic>
      <p:pic>
        <p:nvPicPr>
          <p:cNvPr id="8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381350"/>
            <a:ext cx="72008" cy="1847850"/>
          </a:xfrm>
          <a:prstGeom prst="rect">
            <a:avLst/>
          </a:prstGeom>
          <a:noFill/>
        </p:spPr>
      </p:pic>
      <p:pic>
        <p:nvPicPr>
          <p:cNvPr id="8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5010150"/>
            <a:ext cx="72008" cy="1847850"/>
          </a:xfrm>
          <a:prstGeom prst="rect">
            <a:avLst/>
          </a:prstGeom>
          <a:noFill/>
        </p:spPr>
      </p:pic>
      <p:pic>
        <p:nvPicPr>
          <p:cNvPr id="8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0"/>
            <a:ext cx="72008" cy="1847850"/>
          </a:xfrm>
          <a:prstGeom prst="rect">
            <a:avLst/>
          </a:prstGeom>
          <a:noFill/>
        </p:spPr>
      </p:pic>
      <p:pic>
        <p:nvPicPr>
          <p:cNvPr id="9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1628800"/>
            <a:ext cx="72008" cy="1847850"/>
          </a:xfrm>
          <a:prstGeom prst="rect">
            <a:avLst/>
          </a:prstGeom>
          <a:noFill/>
        </p:spPr>
      </p:pic>
      <p:pic>
        <p:nvPicPr>
          <p:cNvPr id="9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3381350"/>
            <a:ext cx="72008" cy="1847850"/>
          </a:xfrm>
          <a:prstGeom prst="rect">
            <a:avLst/>
          </a:prstGeom>
          <a:noFill/>
        </p:spPr>
      </p:pic>
      <p:pic>
        <p:nvPicPr>
          <p:cNvPr id="9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5010150"/>
            <a:ext cx="72008" cy="1847850"/>
          </a:xfrm>
          <a:prstGeom prst="rect">
            <a:avLst/>
          </a:prstGeom>
          <a:noFill/>
        </p:spPr>
      </p:pic>
      <p:pic>
        <p:nvPicPr>
          <p:cNvPr id="9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260648"/>
            <a:ext cx="72008" cy="1847850"/>
          </a:xfrm>
          <a:prstGeom prst="rect">
            <a:avLst/>
          </a:prstGeom>
          <a:noFill/>
        </p:spPr>
      </p:pic>
      <p:pic>
        <p:nvPicPr>
          <p:cNvPr id="9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1820466"/>
            <a:ext cx="72008" cy="1847850"/>
          </a:xfrm>
          <a:prstGeom prst="rect">
            <a:avLst/>
          </a:prstGeom>
          <a:noFill/>
        </p:spPr>
      </p:pic>
      <p:pic>
        <p:nvPicPr>
          <p:cNvPr id="9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3573016"/>
            <a:ext cx="72008" cy="1847850"/>
          </a:xfrm>
          <a:prstGeom prst="rect">
            <a:avLst/>
          </a:prstGeom>
          <a:noFill/>
        </p:spPr>
      </p:pic>
      <p:pic>
        <p:nvPicPr>
          <p:cNvPr id="9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4725144"/>
            <a:ext cx="72008" cy="1847850"/>
          </a:xfrm>
          <a:prstGeom prst="rect">
            <a:avLst/>
          </a:prstGeom>
          <a:noFill/>
        </p:spPr>
      </p:pic>
      <p:pic>
        <p:nvPicPr>
          <p:cNvPr id="9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285006"/>
            <a:ext cx="72008" cy="1847850"/>
          </a:xfrm>
          <a:prstGeom prst="rect">
            <a:avLst/>
          </a:prstGeom>
          <a:noFill/>
        </p:spPr>
      </p:pic>
      <p:pic>
        <p:nvPicPr>
          <p:cNvPr id="9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1844824"/>
            <a:ext cx="72008" cy="1847850"/>
          </a:xfrm>
          <a:prstGeom prst="rect">
            <a:avLst/>
          </a:prstGeom>
          <a:noFill/>
        </p:spPr>
      </p:pic>
      <p:pic>
        <p:nvPicPr>
          <p:cNvPr id="9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3597374"/>
            <a:ext cx="72008" cy="1847850"/>
          </a:xfrm>
          <a:prstGeom prst="rect">
            <a:avLst/>
          </a:prstGeom>
          <a:noFill/>
        </p:spPr>
      </p:pic>
      <p:pic>
        <p:nvPicPr>
          <p:cNvPr id="10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4749502"/>
            <a:ext cx="72008" cy="1847850"/>
          </a:xfrm>
          <a:prstGeom prst="rect">
            <a:avLst/>
          </a:prstGeom>
          <a:noFill/>
        </p:spPr>
      </p:pic>
      <p:pic>
        <p:nvPicPr>
          <p:cNvPr id="101" name="100 Imagen" descr="0_1aad36_63b2478e_XL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1" y="0"/>
            <a:ext cx="3131840" cy="319448"/>
          </a:xfrm>
          <a:prstGeom prst="rect">
            <a:avLst/>
          </a:prstGeom>
          <a:noFill/>
        </p:spPr>
      </p:pic>
      <p:pic>
        <p:nvPicPr>
          <p:cNvPr id="1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-887921"/>
            <a:ext cx="72008" cy="1847850"/>
          </a:xfrm>
          <a:prstGeom prst="rect">
            <a:avLst/>
          </a:prstGeom>
          <a:noFill/>
        </p:spPr>
      </p:pic>
      <p:pic>
        <p:nvPicPr>
          <p:cNvPr id="3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88640"/>
            <a:ext cx="72008" cy="1847850"/>
          </a:xfrm>
          <a:prstGeom prst="rect">
            <a:avLst/>
          </a:prstGeom>
          <a:noFill/>
        </p:spPr>
      </p:pic>
      <p:pic>
        <p:nvPicPr>
          <p:cNvPr id="53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40" y="0"/>
            <a:ext cx="3131840" cy="319448"/>
          </a:xfrm>
          <a:prstGeom prst="rect">
            <a:avLst/>
          </a:prstGeom>
          <a:noFill/>
        </p:spPr>
      </p:pic>
      <p:pic>
        <p:nvPicPr>
          <p:cNvPr id="5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4" y="0"/>
            <a:ext cx="2915816" cy="332656"/>
          </a:xfrm>
          <a:prstGeom prst="rect">
            <a:avLst/>
          </a:prstGeom>
          <a:noFill/>
        </p:spPr>
      </p:pic>
      <p:pic>
        <p:nvPicPr>
          <p:cNvPr id="55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6525344"/>
            <a:ext cx="3131840" cy="319448"/>
          </a:xfrm>
          <a:prstGeom prst="rect">
            <a:avLst/>
          </a:prstGeom>
          <a:noFill/>
        </p:spPr>
      </p:pic>
      <p:pic>
        <p:nvPicPr>
          <p:cNvPr id="56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39" y="6525344"/>
            <a:ext cx="3131840" cy="319448"/>
          </a:xfrm>
          <a:prstGeom prst="rect">
            <a:avLst/>
          </a:prstGeom>
          <a:noFill/>
        </p:spPr>
      </p:pic>
      <p:pic>
        <p:nvPicPr>
          <p:cNvPr id="57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3" y="6525344"/>
            <a:ext cx="2915816" cy="332656"/>
          </a:xfrm>
          <a:prstGeom prst="rect">
            <a:avLst/>
          </a:prstGeom>
          <a:noFill/>
        </p:spPr>
      </p:pic>
      <p:pic>
        <p:nvPicPr>
          <p:cNvPr id="58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01962" y="1683238"/>
            <a:ext cx="3168352" cy="323172"/>
          </a:xfrm>
          <a:prstGeom prst="rect">
            <a:avLst/>
          </a:prstGeom>
          <a:noFill/>
        </p:spPr>
      </p:pic>
      <p:pic>
        <p:nvPicPr>
          <p:cNvPr id="59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18356" y="4835196"/>
            <a:ext cx="3131840" cy="319448"/>
          </a:xfrm>
          <a:prstGeom prst="rect">
            <a:avLst/>
          </a:prstGeom>
          <a:noFill/>
        </p:spPr>
      </p:pic>
      <p:pic>
        <p:nvPicPr>
          <p:cNvPr id="60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22590" y="1683238"/>
            <a:ext cx="3168352" cy="323172"/>
          </a:xfrm>
          <a:prstGeom prst="rect">
            <a:avLst/>
          </a:prstGeom>
          <a:noFill/>
        </p:spPr>
      </p:pic>
      <p:pic>
        <p:nvPicPr>
          <p:cNvPr id="61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06196" y="4835196"/>
            <a:ext cx="3131840" cy="319448"/>
          </a:xfrm>
          <a:prstGeom prst="rect">
            <a:avLst/>
          </a:prstGeom>
          <a:noFill/>
        </p:spPr>
      </p:pic>
      <p:pic>
        <p:nvPicPr>
          <p:cNvPr id="6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887921"/>
            <a:ext cx="72008" cy="1847850"/>
          </a:xfrm>
          <a:prstGeom prst="rect">
            <a:avLst/>
          </a:prstGeom>
          <a:noFill/>
        </p:spPr>
      </p:pic>
      <p:pic>
        <p:nvPicPr>
          <p:cNvPr id="6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887921"/>
            <a:ext cx="72008" cy="1847850"/>
          </a:xfrm>
          <a:prstGeom prst="rect">
            <a:avLst/>
          </a:prstGeom>
          <a:noFill/>
        </p:spPr>
      </p:pic>
      <p:pic>
        <p:nvPicPr>
          <p:cNvPr id="6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-887921"/>
            <a:ext cx="72008" cy="1847850"/>
          </a:xfrm>
          <a:prstGeom prst="rect">
            <a:avLst/>
          </a:prstGeom>
          <a:noFill/>
        </p:spPr>
      </p:pic>
      <p:pic>
        <p:nvPicPr>
          <p:cNvPr id="6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887921"/>
            <a:ext cx="72008" cy="1847850"/>
          </a:xfrm>
          <a:prstGeom prst="rect">
            <a:avLst/>
          </a:prstGeom>
          <a:noFill/>
        </p:spPr>
      </p:pic>
      <p:pic>
        <p:nvPicPr>
          <p:cNvPr id="6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887921"/>
            <a:ext cx="72008" cy="1847850"/>
          </a:xfrm>
          <a:prstGeom prst="rect">
            <a:avLst/>
          </a:prstGeom>
          <a:noFill/>
        </p:spPr>
      </p:pic>
      <p:pic>
        <p:nvPicPr>
          <p:cNvPr id="6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5898071"/>
            <a:ext cx="72008" cy="1847850"/>
          </a:xfrm>
          <a:prstGeom prst="rect">
            <a:avLst/>
          </a:prstGeom>
          <a:noFill/>
        </p:spPr>
      </p:pic>
      <p:pic>
        <p:nvPicPr>
          <p:cNvPr id="6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898071"/>
            <a:ext cx="72008" cy="1847850"/>
          </a:xfrm>
          <a:prstGeom prst="rect">
            <a:avLst/>
          </a:prstGeom>
          <a:noFill/>
        </p:spPr>
      </p:pic>
      <p:pic>
        <p:nvPicPr>
          <p:cNvPr id="6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898071"/>
            <a:ext cx="72008" cy="1847850"/>
          </a:xfrm>
          <a:prstGeom prst="rect">
            <a:avLst/>
          </a:prstGeom>
          <a:noFill/>
        </p:spPr>
      </p:pic>
      <p:pic>
        <p:nvPicPr>
          <p:cNvPr id="7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5898071"/>
            <a:ext cx="72008" cy="1847850"/>
          </a:xfrm>
          <a:prstGeom prst="rect">
            <a:avLst/>
          </a:prstGeom>
          <a:noFill/>
        </p:spPr>
      </p:pic>
      <p:pic>
        <p:nvPicPr>
          <p:cNvPr id="7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898071"/>
            <a:ext cx="72008" cy="1847850"/>
          </a:xfrm>
          <a:prstGeom prst="rect">
            <a:avLst/>
          </a:prstGeom>
          <a:noFill/>
        </p:spPr>
      </p:pic>
      <p:pic>
        <p:nvPicPr>
          <p:cNvPr id="7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898071"/>
            <a:ext cx="72008" cy="1847850"/>
          </a:xfrm>
          <a:prstGeom prst="rect">
            <a:avLst/>
          </a:prstGeom>
          <a:noFill/>
        </p:spPr>
      </p:pic>
      <p:pic>
        <p:nvPicPr>
          <p:cNvPr id="7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5637423"/>
            <a:ext cx="72008" cy="1847850"/>
          </a:xfrm>
          <a:prstGeom prst="rect">
            <a:avLst/>
          </a:prstGeom>
          <a:noFill/>
        </p:spPr>
      </p:pic>
      <p:pic>
        <p:nvPicPr>
          <p:cNvPr id="7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637423"/>
            <a:ext cx="72008" cy="1847850"/>
          </a:xfrm>
          <a:prstGeom prst="rect">
            <a:avLst/>
          </a:prstGeom>
          <a:noFill/>
        </p:spPr>
      </p:pic>
      <p:pic>
        <p:nvPicPr>
          <p:cNvPr id="7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637423"/>
            <a:ext cx="72008" cy="1847850"/>
          </a:xfrm>
          <a:prstGeom prst="rect">
            <a:avLst/>
          </a:prstGeom>
          <a:noFill/>
        </p:spPr>
      </p:pic>
      <p:pic>
        <p:nvPicPr>
          <p:cNvPr id="7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5637423"/>
            <a:ext cx="72008" cy="1847850"/>
          </a:xfrm>
          <a:prstGeom prst="rect">
            <a:avLst/>
          </a:prstGeom>
          <a:noFill/>
        </p:spPr>
      </p:pic>
      <p:pic>
        <p:nvPicPr>
          <p:cNvPr id="7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637423"/>
            <a:ext cx="72008" cy="1847850"/>
          </a:xfrm>
          <a:prstGeom prst="rect">
            <a:avLst/>
          </a:prstGeom>
          <a:noFill/>
        </p:spPr>
      </p:pic>
      <p:pic>
        <p:nvPicPr>
          <p:cNvPr id="7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637423"/>
            <a:ext cx="72008" cy="1847850"/>
          </a:xfrm>
          <a:prstGeom prst="rect">
            <a:avLst/>
          </a:prstGeom>
          <a:noFill/>
        </p:spPr>
      </p:pic>
      <p:pic>
        <p:nvPicPr>
          <p:cNvPr id="7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-627273"/>
            <a:ext cx="72008" cy="1847850"/>
          </a:xfrm>
          <a:prstGeom prst="rect">
            <a:avLst/>
          </a:prstGeom>
          <a:noFill/>
        </p:spPr>
      </p:pic>
      <p:pic>
        <p:nvPicPr>
          <p:cNvPr id="8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627273"/>
            <a:ext cx="72008" cy="1847850"/>
          </a:xfrm>
          <a:prstGeom prst="rect">
            <a:avLst/>
          </a:prstGeom>
          <a:noFill/>
        </p:spPr>
      </p:pic>
      <p:pic>
        <p:nvPicPr>
          <p:cNvPr id="8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627273"/>
            <a:ext cx="72008" cy="1847850"/>
          </a:xfrm>
          <a:prstGeom prst="rect">
            <a:avLst/>
          </a:prstGeom>
          <a:noFill/>
        </p:spPr>
      </p:pic>
      <p:pic>
        <p:nvPicPr>
          <p:cNvPr id="8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-627273"/>
            <a:ext cx="72008" cy="1847850"/>
          </a:xfrm>
          <a:prstGeom prst="rect">
            <a:avLst/>
          </a:prstGeom>
          <a:noFill/>
        </p:spPr>
      </p:pic>
      <p:pic>
        <p:nvPicPr>
          <p:cNvPr id="8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627273"/>
            <a:ext cx="72008" cy="1847850"/>
          </a:xfrm>
          <a:prstGeom prst="rect">
            <a:avLst/>
          </a:prstGeom>
          <a:noFill/>
        </p:spPr>
      </p:pic>
      <p:pic>
        <p:nvPicPr>
          <p:cNvPr id="8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627273"/>
            <a:ext cx="72008" cy="1847850"/>
          </a:xfrm>
          <a:prstGeom prst="rect">
            <a:avLst/>
          </a:prstGeom>
          <a:noFill/>
        </p:spPr>
      </p:pic>
      <p:pic>
        <p:nvPicPr>
          <p:cNvPr id="8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0"/>
            <a:ext cx="72008" cy="1847850"/>
          </a:xfrm>
          <a:prstGeom prst="rect">
            <a:avLst/>
          </a:prstGeom>
          <a:noFill/>
        </p:spPr>
      </p:pic>
      <p:pic>
        <p:nvPicPr>
          <p:cNvPr id="8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628800"/>
            <a:ext cx="72008" cy="1847850"/>
          </a:xfrm>
          <a:prstGeom prst="rect">
            <a:avLst/>
          </a:prstGeom>
          <a:noFill/>
        </p:spPr>
      </p:pic>
      <p:pic>
        <p:nvPicPr>
          <p:cNvPr id="8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381350"/>
            <a:ext cx="72008" cy="1847850"/>
          </a:xfrm>
          <a:prstGeom prst="rect">
            <a:avLst/>
          </a:prstGeom>
          <a:noFill/>
        </p:spPr>
      </p:pic>
      <p:pic>
        <p:nvPicPr>
          <p:cNvPr id="8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5010150"/>
            <a:ext cx="72008" cy="1847850"/>
          </a:xfrm>
          <a:prstGeom prst="rect">
            <a:avLst/>
          </a:prstGeom>
          <a:noFill/>
        </p:spPr>
      </p:pic>
      <p:pic>
        <p:nvPicPr>
          <p:cNvPr id="8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0"/>
            <a:ext cx="72008" cy="1847850"/>
          </a:xfrm>
          <a:prstGeom prst="rect">
            <a:avLst/>
          </a:prstGeom>
          <a:noFill/>
        </p:spPr>
      </p:pic>
      <p:pic>
        <p:nvPicPr>
          <p:cNvPr id="9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1628800"/>
            <a:ext cx="72008" cy="1847850"/>
          </a:xfrm>
          <a:prstGeom prst="rect">
            <a:avLst/>
          </a:prstGeom>
          <a:noFill/>
        </p:spPr>
      </p:pic>
      <p:pic>
        <p:nvPicPr>
          <p:cNvPr id="9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3381350"/>
            <a:ext cx="72008" cy="1847850"/>
          </a:xfrm>
          <a:prstGeom prst="rect">
            <a:avLst/>
          </a:prstGeom>
          <a:noFill/>
        </p:spPr>
      </p:pic>
      <p:pic>
        <p:nvPicPr>
          <p:cNvPr id="9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5010150"/>
            <a:ext cx="72008" cy="1847850"/>
          </a:xfrm>
          <a:prstGeom prst="rect">
            <a:avLst/>
          </a:prstGeom>
          <a:noFill/>
        </p:spPr>
      </p:pic>
      <p:pic>
        <p:nvPicPr>
          <p:cNvPr id="9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260648"/>
            <a:ext cx="72008" cy="1847850"/>
          </a:xfrm>
          <a:prstGeom prst="rect">
            <a:avLst/>
          </a:prstGeom>
          <a:noFill/>
        </p:spPr>
      </p:pic>
      <p:pic>
        <p:nvPicPr>
          <p:cNvPr id="9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1820466"/>
            <a:ext cx="72008" cy="1847850"/>
          </a:xfrm>
          <a:prstGeom prst="rect">
            <a:avLst/>
          </a:prstGeom>
          <a:noFill/>
        </p:spPr>
      </p:pic>
      <p:pic>
        <p:nvPicPr>
          <p:cNvPr id="9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3573016"/>
            <a:ext cx="72008" cy="1847850"/>
          </a:xfrm>
          <a:prstGeom prst="rect">
            <a:avLst/>
          </a:prstGeom>
          <a:noFill/>
        </p:spPr>
      </p:pic>
      <p:pic>
        <p:nvPicPr>
          <p:cNvPr id="9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4725144"/>
            <a:ext cx="72008" cy="1847850"/>
          </a:xfrm>
          <a:prstGeom prst="rect">
            <a:avLst/>
          </a:prstGeom>
          <a:noFill/>
        </p:spPr>
      </p:pic>
      <p:pic>
        <p:nvPicPr>
          <p:cNvPr id="9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285006"/>
            <a:ext cx="72008" cy="1847850"/>
          </a:xfrm>
          <a:prstGeom prst="rect">
            <a:avLst/>
          </a:prstGeom>
          <a:noFill/>
        </p:spPr>
      </p:pic>
      <p:pic>
        <p:nvPicPr>
          <p:cNvPr id="9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1844824"/>
            <a:ext cx="72008" cy="1847850"/>
          </a:xfrm>
          <a:prstGeom prst="rect">
            <a:avLst/>
          </a:prstGeom>
          <a:noFill/>
        </p:spPr>
      </p:pic>
      <p:pic>
        <p:nvPicPr>
          <p:cNvPr id="9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3597374"/>
            <a:ext cx="72008" cy="1847850"/>
          </a:xfrm>
          <a:prstGeom prst="rect">
            <a:avLst/>
          </a:prstGeom>
          <a:noFill/>
        </p:spPr>
      </p:pic>
      <p:pic>
        <p:nvPicPr>
          <p:cNvPr id="10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4749502"/>
            <a:ext cx="72008" cy="1847850"/>
          </a:xfrm>
          <a:prstGeom prst="rect">
            <a:avLst/>
          </a:prstGeom>
          <a:noFill/>
        </p:spPr>
      </p:pic>
      <p:pic>
        <p:nvPicPr>
          <p:cNvPr id="101" name="100 Imagen" descr="0_1aad37_7d514d3a_XL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1" y="0"/>
            <a:ext cx="3131840" cy="319448"/>
          </a:xfrm>
          <a:prstGeom prst="rect">
            <a:avLst/>
          </a:prstGeom>
          <a:noFill/>
        </p:spPr>
      </p:pic>
      <p:pic>
        <p:nvPicPr>
          <p:cNvPr id="1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-887921"/>
            <a:ext cx="72008" cy="1847850"/>
          </a:xfrm>
          <a:prstGeom prst="rect">
            <a:avLst/>
          </a:prstGeom>
          <a:noFill/>
        </p:spPr>
      </p:pic>
      <p:pic>
        <p:nvPicPr>
          <p:cNvPr id="3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88640"/>
            <a:ext cx="72008" cy="1847850"/>
          </a:xfrm>
          <a:prstGeom prst="rect">
            <a:avLst/>
          </a:prstGeom>
          <a:noFill/>
        </p:spPr>
      </p:pic>
      <p:pic>
        <p:nvPicPr>
          <p:cNvPr id="53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40" y="0"/>
            <a:ext cx="3131840" cy="319448"/>
          </a:xfrm>
          <a:prstGeom prst="rect">
            <a:avLst/>
          </a:prstGeom>
          <a:noFill/>
        </p:spPr>
      </p:pic>
      <p:pic>
        <p:nvPicPr>
          <p:cNvPr id="5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4" y="0"/>
            <a:ext cx="2915816" cy="332656"/>
          </a:xfrm>
          <a:prstGeom prst="rect">
            <a:avLst/>
          </a:prstGeom>
          <a:noFill/>
        </p:spPr>
      </p:pic>
      <p:pic>
        <p:nvPicPr>
          <p:cNvPr id="55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6525344"/>
            <a:ext cx="3131840" cy="319448"/>
          </a:xfrm>
          <a:prstGeom prst="rect">
            <a:avLst/>
          </a:prstGeom>
          <a:noFill/>
        </p:spPr>
      </p:pic>
      <p:pic>
        <p:nvPicPr>
          <p:cNvPr id="56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39" y="6525344"/>
            <a:ext cx="3131840" cy="319448"/>
          </a:xfrm>
          <a:prstGeom prst="rect">
            <a:avLst/>
          </a:prstGeom>
          <a:noFill/>
        </p:spPr>
      </p:pic>
      <p:pic>
        <p:nvPicPr>
          <p:cNvPr id="57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3" y="6525344"/>
            <a:ext cx="2915816" cy="332656"/>
          </a:xfrm>
          <a:prstGeom prst="rect">
            <a:avLst/>
          </a:prstGeom>
          <a:noFill/>
        </p:spPr>
      </p:pic>
      <p:pic>
        <p:nvPicPr>
          <p:cNvPr id="58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01962" y="1683238"/>
            <a:ext cx="3168352" cy="323172"/>
          </a:xfrm>
          <a:prstGeom prst="rect">
            <a:avLst/>
          </a:prstGeom>
          <a:noFill/>
        </p:spPr>
      </p:pic>
      <p:pic>
        <p:nvPicPr>
          <p:cNvPr id="59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18356" y="4835196"/>
            <a:ext cx="3131840" cy="319448"/>
          </a:xfrm>
          <a:prstGeom prst="rect">
            <a:avLst/>
          </a:prstGeom>
          <a:noFill/>
        </p:spPr>
      </p:pic>
      <p:pic>
        <p:nvPicPr>
          <p:cNvPr id="60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22590" y="1683238"/>
            <a:ext cx="3168352" cy="323172"/>
          </a:xfrm>
          <a:prstGeom prst="rect">
            <a:avLst/>
          </a:prstGeom>
          <a:noFill/>
        </p:spPr>
      </p:pic>
      <p:pic>
        <p:nvPicPr>
          <p:cNvPr id="61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06196" y="4835196"/>
            <a:ext cx="3131840" cy="319448"/>
          </a:xfrm>
          <a:prstGeom prst="rect">
            <a:avLst/>
          </a:prstGeom>
          <a:noFill/>
        </p:spPr>
      </p:pic>
      <p:pic>
        <p:nvPicPr>
          <p:cNvPr id="6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887921"/>
            <a:ext cx="72008" cy="1847850"/>
          </a:xfrm>
          <a:prstGeom prst="rect">
            <a:avLst/>
          </a:prstGeom>
          <a:noFill/>
        </p:spPr>
      </p:pic>
      <p:pic>
        <p:nvPicPr>
          <p:cNvPr id="6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887921"/>
            <a:ext cx="72008" cy="1847850"/>
          </a:xfrm>
          <a:prstGeom prst="rect">
            <a:avLst/>
          </a:prstGeom>
          <a:noFill/>
        </p:spPr>
      </p:pic>
      <p:pic>
        <p:nvPicPr>
          <p:cNvPr id="6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-887921"/>
            <a:ext cx="72008" cy="1847850"/>
          </a:xfrm>
          <a:prstGeom prst="rect">
            <a:avLst/>
          </a:prstGeom>
          <a:noFill/>
        </p:spPr>
      </p:pic>
      <p:pic>
        <p:nvPicPr>
          <p:cNvPr id="6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887921"/>
            <a:ext cx="72008" cy="1847850"/>
          </a:xfrm>
          <a:prstGeom prst="rect">
            <a:avLst/>
          </a:prstGeom>
          <a:noFill/>
        </p:spPr>
      </p:pic>
      <p:pic>
        <p:nvPicPr>
          <p:cNvPr id="6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887921"/>
            <a:ext cx="72008" cy="1847850"/>
          </a:xfrm>
          <a:prstGeom prst="rect">
            <a:avLst/>
          </a:prstGeom>
          <a:noFill/>
        </p:spPr>
      </p:pic>
      <p:pic>
        <p:nvPicPr>
          <p:cNvPr id="6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5898071"/>
            <a:ext cx="72008" cy="1847850"/>
          </a:xfrm>
          <a:prstGeom prst="rect">
            <a:avLst/>
          </a:prstGeom>
          <a:noFill/>
        </p:spPr>
      </p:pic>
      <p:pic>
        <p:nvPicPr>
          <p:cNvPr id="6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898071"/>
            <a:ext cx="72008" cy="1847850"/>
          </a:xfrm>
          <a:prstGeom prst="rect">
            <a:avLst/>
          </a:prstGeom>
          <a:noFill/>
        </p:spPr>
      </p:pic>
      <p:pic>
        <p:nvPicPr>
          <p:cNvPr id="6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898071"/>
            <a:ext cx="72008" cy="1847850"/>
          </a:xfrm>
          <a:prstGeom prst="rect">
            <a:avLst/>
          </a:prstGeom>
          <a:noFill/>
        </p:spPr>
      </p:pic>
      <p:pic>
        <p:nvPicPr>
          <p:cNvPr id="7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5898071"/>
            <a:ext cx="72008" cy="1847850"/>
          </a:xfrm>
          <a:prstGeom prst="rect">
            <a:avLst/>
          </a:prstGeom>
          <a:noFill/>
        </p:spPr>
      </p:pic>
      <p:pic>
        <p:nvPicPr>
          <p:cNvPr id="7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898071"/>
            <a:ext cx="72008" cy="1847850"/>
          </a:xfrm>
          <a:prstGeom prst="rect">
            <a:avLst/>
          </a:prstGeom>
          <a:noFill/>
        </p:spPr>
      </p:pic>
      <p:pic>
        <p:nvPicPr>
          <p:cNvPr id="7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898071"/>
            <a:ext cx="72008" cy="1847850"/>
          </a:xfrm>
          <a:prstGeom prst="rect">
            <a:avLst/>
          </a:prstGeom>
          <a:noFill/>
        </p:spPr>
      </p:pic>
      <p:pic>
        <p:nvPicPr>
          <p:cNvPr id="7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5637423"/>
            <a:ext cx="72008" cy="1847850"/>
          </a:xfrm>
          <a:prstGeom prst="rect">
            <a:avLst/>
          </a:prstGeom>
          <a:noFill/>
        </p:spPr>
      </p:pic>
      <p:pic>
        <p:nvPicPr>
          <p:cNvPr id="7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637423"/>
            <a:ext cx="72008" cy="1847850"/>
          </a:xfrm>
          <a:prstGeom prst="rect">
            <a:avLst/>
          </a:prstGeom>
          <a:noFill/>
        </p:spPr>
      </p:pic>
      <p:pic>
        <p:nvPicPr>
          <p:cNvPr id="7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637423"/>
            <a:ext cx="72008" cy="1847850"/>
          </a:xfrm>
          <a:prstGeom prst="rect">
            <a:avLst/>
          </a:prstGeom>
          <a:noFill/>
        </p:spPr>
      </p:pic>
      <p:pic>
        <p:nvPicPr>
          <p:cNvPr id="7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5637423"/>
            <a:ext cx="72008" cy="1847850"/>
          </a:xfrm>
          <a:prstGeom prst="rect">
            <a:avLst/>
          </a:prstGeom>
          <a:noFill/>
        </p:spPr>
      </p:pic>
      <p:pic>
        <p:nvPicPr>
          <p:cNvPr id="7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637423"/>
            <a:ext cx="72008" cy="1847850"/>
          </a:xfrm>
          <a:prstGeom prst="rect">
            <a:avLst/>
          </a:prstGeom>
          <a:noFill/>
        </p:spPr>
      </p:pic>
      <p:pic>
        <p:nvPicPr>
          <p:cNvPr id="7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637423"/>
            <a:ext cx="72008" cy="1847850"/>
          </a:xfrm>
          <a:prstGeom prst="rect">
            <a:avLst/>
          </a:prstGeom>
          <a:noFill/>
        </p:spPr>
      </p:pic>
      <p:pic>
        <p:nvPicPr>
          <p:cNvPr id="7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-627273"/>
            <a:ext cx="72008" cy="1847850"/>
          </a:xfrm>
          <a:prstGeom prst="rect">
            <a:avLst/>
          </a:prstGeom>
          <a:noFill/>
        </p:spPr>
      </p:pic>
      <p:pic>
        <p:nvPicPr>
          <p:cNvPr id="8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627273"/>
            <a:ext cx="72008" cy="1847850"/>
          </a:xfrm>
          <a:prstGeom prst="rect">
            <a:avLst/>
          </a:prstGeom>
          <a:noFill/>
        </p:spPr>
      </p:pic>
      <p:pic>
        <p:nvPicPr>
          <p:cNvPr id="8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627273"/>
            <a:ext cx="72008" cy="1847850"/>
          </a:xfrm>
          <a:prstGeom prst="rect">
            <a:avLst/>
          </a:prstGeom>
          <a:noFill/>
        </p:spPr>
      </p:pic>
      <p:pic>
        <p:nvPicPr>
          <p:cNvPr id="8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-627273"/>
            <a:ext cx="72008" cy="1847850"/>
          </a:xfrm>
          <a:prstGeom prst="rect">
            <a:avLst/>
          </a:prstGeom>
          <a:noFill/>
        </p:spPr>
      </p:pic>
      <p:pic>
        <p:nvPicPr>
          <p:cNvPr id="8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627273"/>
            <a:ext cx="72008" cy="1847850"/>
          </a:xfrm>
          <a:prstGeom prst="rect">
            <a:avLst/>
          </a:prstGeom>
          <a:noFill/>
        </p:spPr>
      </p:pic>
      <p:pic>
        <p:nvPicPr>
          <p:cNvPr id="8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627273"/>
            <a:ext cx="72008" cy="1847850"/>
          </a:xfrm>
          <a:prstGeom prst="rect">
            <a:avLst/>
          </a:prstGeom>
          <a:noFill/>
        </p:spPr>
      </p:pic>
      <p:pic>
        <p:nvPicPr>
          <p:cNvPr id="8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0"/>
            <a:ext cx="72008" cy="1847850"/>
          </a:xfrm>
          <a:prstGeom prst="rect">
            <a:avLst/>
          </a:prstGeom>
          <a:noFill/>
        </p:spPr>
      </p:pic>
      <p:pic>
        <p:nvPicPr>
          <p:cNvPr id="8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628800"/>
            <a:ext cx="72008" cy="1847850"/>
          </a:xfrm>
          <a:prstGeom prst="rect">
            <a:avLst/>
          </a:prstGeom>
          <a:noFill/>
        </p:spPr>
      </p:pic>
      <p:pic>
        <p:nvPicPr>
          <p:cNvPr id="8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381350"/>
            <a:ext cx="72008" cy="1847850"/>
          </a:xfrm>
          <a:prstGeom prst="rect">
            <a:avLst/>
          </a:prstGeom>
          <a:noFill/>
        </p:spPr>
      </p:pic>
      <p:pic>
        <p:nvPicPr>
          <p:cNvPr id="8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5010150"/>
            <a:ext cx="72008" cy="1847850"/>
          </a:xfrm>
          <a:prstGeom prst="rect">
            <a:avLst/>
          </a:prstGeom>
          <a:noFill/>
        </p:spPr>
      </p:pic>
      <p:pic>
        <p:nvPicPr>
          <p:cNvPr id="8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0"/>
            <a:ext cx="72008" cy="1847850"/>
          </a:xfrm>
          <a:prstGeom prst="rect">
            <a:avLst/>
          </a:prstGeom>
          <a:noFill/>
        </p:spPr>
      </p:pic>
      <p:pic>
        <p:nvPicPr>
          <p:cNvPr id="9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1628800"/>
            <a:ext cx="72008" cy="1847850"/>
          </a:xfrm>
          <a:prstGeom prst="rect">
            <a:avLst/>
          </a:prstGeom>
          <a:noFill/>
        </p:spPr>
      </p:pic>
      <p:pic>
        <p:nvPicPr>
          <p:cNvPr id="9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3381350"/>
            <a:ext cx="72008" cy="1847850"/>
          </a:xfrm>
          <a:prstGeom prst="rect">
            <a:avLst/>
          </a:prstGeom>
          <a:noFill/>
        </p:spPr>
      </p:pic>
      <p:pic>
        <p:nvPicPr>
          <p:cNvPr id="9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5010150"/>
            <a:ext cx="72008" cy="1847850"/>
          </a:xfrm>
          <a:prstGeom prst="rect">
            <a:avLst/>
          </a:prstGeom>
          <a:noFill/>
        </p:spPr>
      </p:pic>
      <p:pic>
        <p:nvPicPr>
          <p:cNvPr id="9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260648"/>
            <a:ext cx="72008" cy="1847850"/>
          </a:xfrm>
          <a:prstGeom prst="rect">
            <a:avLst/>
          </a:prstGeom>
          <a:noFill/>
        </p:spPr>
      </p:pic>
      <p:pic>
        <p:nvPicPr>
          <p:cNvPr id="9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1820466"/>
            <a:ext cx="72008" cy="1847850"/>
          </a:xfrm>
          <a:prstGeom prst="rect">
            <a:avLst/>
          </a:prstGeom>
          <a:noFill/>
        </p:spPr>
      </p:pic>
      <p:pic>
        <p:nvPicPr>
          <p:cNvPr id="9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3573016"/>
            <a:ext cx="72008" cy="1847850"/>
          </a:xfrm>
          <a:prstGeom prst="rect">
            <a:avLst/>
          </a:prstGeom>
          <a:noFill/>
        </p:spPr>
      </p:pic>
      <p:pic>
        <p:nvPicPr>
          <p:cNvPr id="9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4725144"/>
            <a:ext cx="72008" cy="1847850"/>
          </a:xfrm>
          <a:prstGeom prst="rect">
            <a:avLst/>
          </a:prstGeom>
          <a:noFill/>
        </p:spPr>
      </p:pic>
      <p:pic>
        <p:nvPicPr>
          <p:cNvPr id="9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285006"/>
            <a:ext cx="72008" cy="1847850"/>
          </a:xfrm>
          <a:prstGeom prst="rect">
            <a:avLst/>
          </a:prstGeom>
          <a:noFill/>
        </p:spPr>
      </p:pic>
      <p:pic>
        <p:nvPicPr>
          <p:cNvPr id="9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1844824"/>
            <a:ext cx="72008" cy="1847850"/>
          </a:xfrm>
          <a:prstGeom prst="rect">
            <a:avLst/>
          </a:prstGeom>
          <a:noFill/>
        </p:spPr>
      </p:pic>
      <p:pic>
        <p:nvPicPr>
          <p:cNvPr id="9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3597374"/>
            <a:ext cx="72008" cy="1847850"/>
          </a:xfrm>
          <a:prstGeom prst="rect">
            <a:avLst/>
          </a:prstGeom>
          <a:noFill/>
        </p:spPr>
      </p:pic>
      <p:pic>
        <p:nvPicPr>
          <p:cNvPr id="10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4749502"/>
            <a:ext cx="72008" cy="1847850"/>
          </a:xfrm>
          <a:prstGeom prst="rect">
            <a:avLst/>
          </a:prstGeom>
          <a:noFill/>
        </p:spPr>
      </p:pic>
      <p:pic>
        <p:nvPicPr>
          <p:cNvPr id="101" name="100 Imagen" descr="0_1aad40_c658ea3f_XL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1" y="0"/>
            <a:ext cx="3131840" cy="319448"/>
          </a:xfrm>
          <a:prstGeom prst="rect">
            <a:avLst/>
          </a:prstGeom>
          <a:noFill/>
        </p:spPr>
      </p:pic>
      <p:pic>
        <p:nvPicPr>
          <p:cNvPr id="1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-887921"/>
            <a:ext cx="72008" cy="1847850"/>
          </a:xfrm>
          <a:prstGeom prst="rect">
            <a:avLst/>
          </a:prstGeom>
          <a:noFill/>
        </p:spPr>
      </p:pic>
      <p:pic>
        <p:nvPicPr>
          <p:cNvPr id="3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88640"/>
            <a:ext cx="72008" cy="1847850"/>
          </a:xfrm>
          <a:prstGeom prst="rect">
            <a:avLst/>
          </a:prstGeom>
          <a:noFill/>
        </p:spPr>
      </p:pic>
      <p:pic>
        <p:nvPicPr>
          <p:cNvPr id="53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40" y="0"/>
            <a:ext cx="3131840" cy="319448"/>
          </a:xfrm>
          <a:prstGeom prst="rect">
            <a:avLst/>
          </a:prstGeom>
          <a:noFill/>
        </p:spPr>
      </p:pic>
      <p:pic>
        <p:nvPicPr>
          <p:cNvPr id="5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4" y="0"/>
            <a:ext cx="2915816" cy="332656"/>
          </a:xfrm>
          <a:prstGeom prst="rect">
            <a:avLst/>
          </a:prstGeom>
          <a:noFill/>
        </p:spPr>
      </p:pic>
      <p:pic>
        <p:nvPicPr>
          <p:cNvPr id="55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6525344"/>
            <a:ext cx="3131840" cy="319448"/>
          </a:xfrm>
          <a:prstGeom prst="rect">
            <a:avLst/>
          </a:prstGeom>
          <a:noFill/>
        </p:spPr>
      </p:pic>
      <p:pic>
        <p:nvPicPr>
          <p:cNvPr id="56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39" y="6525344"/>
            <a:ext cx="3131840" cy="319448"/>
          </a:xfrm>
          <a:prstGeom prst="rect">
            <a:avLst/>
          </a:prstGeom>
          <a:noFill/>
        </p:spPr>
      </p:pic>
      <p:pic>
        <p:nvPicPr>
          <p:cNvPr id="57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3" y="6525344"/>
            <a:ext cx="2915816" cy="332656"/>
          </a:xfrm>
          <a:prstGeom prst="rect">
            <a:avLst/>
          </a:prstGeom>
          <a:noFill/>
        </p:spPr>
      </p:pic>
      <p:pic>
        <p:nvPicPr>
          <p:cNvPr id="58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01962" y="1683238"/>
            <a:ext cx="3168352" cy="323172"/>
          </a:xfrm>
          <a:prstGeom prst="rect">
            <a:avLst/>
          </a:prstGeom>
          <a:noFill/>
        </p:spPr>
      </p:pic>
      <p:pic>
        <p:nvPicPr>
          <p:cNvPr id="59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18356" y="4835196"/>
            <a:ext cx="3131840" cy="319448"/>
          </a:xfrm>
          <a:prstGeom prst="rect">
            <a:avLst/>
          </a:prstGeom>
          <a:noFill/>
        </p:spPr>
      </p:pic>
      <p:pic>
        <p:nvPicPr>
          <p:cNvPr id="60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22590" y="1683238"/>
            <a:ext cx="3168352" cy="323172"/>
          </a:xfrm>
          <a:prstGeom prst="rect">
            <a:avLst/>
          </a:prstGeom>
          <a:noFill/>
        </p:spPr>
      </p:pic>
      <p:pic>
        <p:nvPicPr>
          <p:cNvPr id="61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06196" y="4835196"/>
            <a:ext cx="3131840" cy="319448"/>
          </a:xfrm>
          <a:prstGeom prst="rect">
            <a:avLst/>
          </a:prstGeom>
          <a:noFill/>
        </p:spPr>
      </p:pic>
      <p:pic>
        <p:nvPicPr>
          <p:cNvPr id="6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887921"/>
            <a:ext cx="72008" cy="1847850"/>
          </a:xfrm>
          <a:prstGeom prst="rect">
            <a:avLst/>
          </a:prstGeom>
          <a:noFill/>
        </p:spPr>
      </p:pic>
      <p:pic>
        <p:nvPicPr>
          <p:cNvPr id="6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887921"/>
            <a:ext cx="72008" cy="1847850"/>
          </a:xfrm>
          <a:prstGeom prst="rect">
            <a:avLst/>
          </a:prstGeom>
          <a:noFill/>
        </p:spPr>
      </p:pic>
      <p:pic>
        <p:nvPicPr>
          <p:cNvPr id="6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-887921"/>
            <a:ext cx="72008" cy="1847850"/>
          </a:xfrm>
          <a:prstGeom prst="rect">
            <a:avLst/>
          </a:prstGeom>
          <a:noFill/>
        </p:spPr>
      </p:pic>
      <p:pic>
        <p:nvPicPr>
          <p:cNvPr id="6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887921"/>
            <a:ext cx="72008" cy="1847850"/>
          </a:xfrm>
          <a:prstGeom prst="rect">
            <a:avLst/>
          </a:prstGeom>
          <a:noFill/>
        </p:spPr>
      </p:pic>
      <p:pic>
        <p:nvPicPr>
          <p:cNvPr id="6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887921"/>
            <a:ext cx="72008" cy="1847850"/>
          </a:xfrm>
          <a:prstGeom prst="rect">
            <a:avLst/>
          </a:prstGeom>
          <a:noFill/>
        </p:spPr>
      </p:pic>
      <p:pic>
        <p:nvPicPr>
          <p:cNvPr id="6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5898071"/>
            <a:ext cx="72008" cy="1847850"/>
          </a:xfrm>
          <a:prstGeom prst="rect">
            <a:avLst/>
          </a:prstGeom>
          <a:noFill/>
        </p:spPr>
      </p:pic>
      <p:pic>
        <p:nvPicPr>
          <p:cNvPr id="6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898071"/>
            <a:ext cx="72008" cy="1847850"/>
          </a:xfrm>
          <a:prstGeom prst="rect">
            <a:avLst/>
          </a:prstGeom>
          <a:noFill/>
        </p:spPr>
      </p:pic>
      <p:pic>
        <p:nvPicPr>
          <p:cNvPr id="6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898071"/>
            <a:ext cx="72008" cy="1847850"/>
          </a:xfrm>
          <a:prstGeom prst="rect">
            <a:avLst/>
          </a:prstGeom>
          <a:noFill/>
        </p:spPr>
      </p:pic>
      <p:pic>
        <p:nvPicPr>
          <p:cNvPr id="7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5898071"/>
            <a:ext cx="72008" cy="1847850"/>
          </a:xfrm>
          <a:prstGeom prst="rect">
            <a:avLst/>
          </a:prstGeom>
          <a:noFill/>
        </p:spPr>
      </p:pic>
      <p:pic>
        <p:nvPicPr>
          <p:cNvPr id="7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898071"/>
            <a:ext cx="72008" cy="1847850"/>
          </a:xfrm>
          <a:prstGeom prst="rect">
            <a:avLst/>
          </a:prstGeom>
          <a:noFill/>
        </p:spPr>
      </p:pic>
      <p:pic>
        <p:nvPicPr>
          <p:cNvPr id="7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898071"/>
            <a:ext cx="72008" cy="1847850"/>
          </a:xfrm>
          <a:prstGeom prst="rect">
            <a:avLst/>
          </a:prstGeom>
          <a:noFill/>
        </p:spPr>
      </p:pic>
      <p:pic>
        <p:nvPicPr>
          <p:cNvPr id="7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5637423"/>
            <a:ext cx="72008" cy="1847850"/>
          </a:xfrm>
          <a:prstGeom prst="rect">
            <a:avLst/>
          </a:prstGeom>
          <a:noFill/>
        </p:spPr>
      </p:pic>
      <p:pic>
        <p:nvPicPr>
          <p:cNvPr id="7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637423"/>
            <a:ext cx="72008" cy="1847850"/>
          </a:xfrm>
          <a:prstGeom prst="rect">
            <a:avLst/>
          </a:prstGeom>
          <a:noFill/>
        </p:spPr>
      </p:pic>
      <p:pic>
        <p:nvPicPr>
          <p:cNvPr id="7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637423"/>
            <a:ext cx="72008" cy="1847850"/>
          </a:xfrm>
          <a:prstGeom prst="rect">
            <a:avLst/>
          </a:prstGeom>
          <a:noFill/>
        </p:spPr>
      </p:pic>
      <p:pic>
        <p:nvPicPr>
          <p:cNvPr id="7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5637423"/>
            <a:ext cx="72008" cy="1847850"/>
          </a:xfrm>
          <a:prstGeom prst="rect">
            <a:avLst/>
          </a:prstGeom>
          <a:noFill/>
        </p:spPr>
      </p:pic>
      <p:pic>
        <p:nvPicPr>
          <p:cNvPr id="7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637423"/>
            <a:ext cx="72008" cy="1847850"/>
          </a:xfrm>
          <a:prstGeom prst="rect">
            <a:avLst/>
          </a:prstGeom>
          <a:noFill/>
        </p:spPr>
      </p:pic>
      <p:pic>
        <p:nvPicPr>
          <p:cNvPr id="7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637423"/>
            <a:ext cx="72008" cy="1847850"/>
          </a:xfrm>
          <a:prstGeom prst="rect">
            <a:avLst/>
          </a:prstGeom>
          <a:noFill/>
        </p:spPr>
      </p:pic>
      <p:pic>
        <p:nvPicPr>
          <p:cNvPr id="7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-627273"/>
            <a:ext cx="72008" cy="1847850"/>
          </a:xfrm>
          <a:prstGeom prst="rect">
            <a:avLst/>
          </a:prstGeom>
          <a:noFill/>
        </p:spPr>
      </p:pic>
      <p:pic>
        <p:nvPicPr>
          <p:cNvPr id="8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627273"/>
            <a:ext cx="72008" cy="1847850"/>
          </a:xfrm>
          <a:prstGeom prst="rect">
            <a:avLst/>
          </a:prstGeom>
          <a:noFill/>
        </p:spPr>
      </p:pic>
      <p:pic>
        <p:nvPicPr>
          <p:cNvPr id="8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627273"/>
            <a:ext cx="72008" cy="1847850"/>
          </a:xfrm>
          <a:prstGeom prst="rect">
            <a:avLst/>
          </a:prstGeom>
          <a:noFill/>
        </p:spPr>
      </p:pic>
      <p:pic>
        <p:nvPicPr>
          <p:cNvPr id="8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-627273"/>
            <a:ext cx="72008" cy="1847850"/>
          </a:xfrm>
          <a:prstGeom prst="rect">
            <a:avLst/>
          </a:prstGeom>
          <a:noFill/>
        </p:spPr>
      </p:pic>
      <p:pic>
        <p:nvPicPr>
          <p:cNvPr id="8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627273"/>
            <a:ext cx="72008" cy="1847850"/>
          </a:xfrm>
          <a:prstGeom prst="rect">
            <a:avLst/>
          </a:prstGeom>
          <a:noFill/>
        </p:spPr>
      </p:pic>
      <p:pic>
        <p:nvPicPr>
          <p:cNvPr id="8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627273"/>
            <a:ext cx="72008" cy="1847850"/>
          </a:xfrm>
          <a:prstGeom prst="rect">
            <a:avLst/>
          </a:prstGeom>
          <a:noFill/>
        </p:spPr>
      </p:pic>
      <p:pic>
        <p:nvPicPr>
          <p:cNvPr id="8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0"/>
            <a:ext cx="72008" cy="1847850"/>
          </a:xfrm>
          <a:prstGeom prst="rect">
            <a:avLst/>
          </a:prstGeom>
          <a:noFill/>
        </p:spPr>
      </p:pic>
      <p:pic>
        <p:nvPicPr>
          <p:cNvPr id="8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628800"/>
            <a:ext cx="72008" cy="1847850"/>
          </a:xfrm>
          <a:prstGeom prst="rect">
            <a:avLst/>
          </a:prstGeom>
          <a:noFill/>
        </p:spPr>
      </p:pic>
      <p:pic>
        <p:nvPicPr>
          <p:cNvPr id="8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381350"/>
            <a:ext cx="72008" cy="1847850"/>
          </a:xfrm>
          <a:prstGeom prst="rect">
            <a:avLst/>
          </a:prstGeom>
          <a:noFill/>
        </p:spPr>
      </p:pic>
      <p:pic>
        <p:nvPicPr>
          <p:cNvPr id="8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5010150"/>
            <a:ext cx="72008" cy="1847850"/>
          </a:xfrm>
          <a:prstGeom prst="rect">
            <a:avLst/>
          </a:prstGeom>
          <a:noFill/>
        </p:spPr>
      </p:pic>
      <p:pic>
        <p:nvPicPr>
          <p:cNvPr id="8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0"/>
            <a:ext cx="72008" cy="1847850"/>
          </a:xfrm>
          <a:prstGeom prst="rect">
            <a:avLst/>
          </a:prstGeom>
          <a:noFill/>
        </p:spPr>
      </p:pic>
      <p:pic>
        <p:nvPicPr>
          <p:cNvPr id="9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1628800"/>
            <a:ext cx="72008" cy="1847850"/>
          </a:xfrm>
          <a:prstGeom prst="rect">
            <a:avLst/>
          </a:prstGeom>
          <a:noFill/>
        </p:spPr>
      </p:pic>
      <p:pic>
        <p:nvPicPr>
          <p:cNvPr id="9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3381350"/>
            <a:ext cx="72008" cy="1847850"/>
          </a:xfrm>
          <a:prstGeom prst="rect">
            <a:avLst/>
          </a:prstGeom>
          <a:noFill/>
        </p:spPr>
      </p:pic>
      <p:pic>
        <p:nvPicPr>
          <p:cNvPr id="9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5010150"/>
            <a:ext cx="72008" cy="1847850"/>
          </a:xfrm>
          <a:prstGeom prst="rect">
            <a:avLst/>
          </a:prstGeom>
          <a:noFill/>
        </p:spPr>
      </p:pic>
      <p:pic>
        <p:nvPicPr>
          <p:cNvPr id="9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260648"/>
            <a:ext cx="72008" cy="1847850"/>
          </a:xfrm>
          <a:prstGeom prst="rect">
            <a:avLst/>
          </a:prstGeom>
          <a:noFill/>
        </p:spPr>
      </p:pic>
      <p:pic>
        <p:nvPicPr>
          <p:cNvPr id="9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1820466"/>
            <a:ext cx="72008" cy="1847850"/>
          </a:xfrm>
          <a:prstGeom prst="rect">
            <a:avLst/>
          </a:prstGeom>
          <a:noFill/>
        </p:spPr>
      </p:pic>
      <p:pic>
        <p:nvPicPr>
          <p:cNvPr id="9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3573016"/>
            <a:ext cx="72008" cy="1847850"/>
          </a:xfrm>
          <a:prstGeom prst="rect">
            <a:avLst/>
          </a:prstGeom>
          <a:noFill/>
        </p:spPr>
      </p:pic>
      <p:pic>
        <p:nvPicPr>
          <p:cNvPr id="9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4725144"/>
            <a:ext cx="72008" cy="1847850"/>
          </a:xfrm>
          <a:prstGeom prst="rect">
            <a:avLst/>
          </a:prstGeom>
          <a:noFill/>
        </p:spPr>
      </p:pic>
      <p:pic>
        <p:nvPicPr>
          <p:cNvPr id="9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285006"/>
            <a:ext cx="72008" cy="1847850"/>
          </a:xfrm>
          <a:prstGeom prst="rect">
            <a:avLst/>
          </a:prstGeom>
          <a:noFill/>
        </p:spPr>
      </p:pic>
      <p:pic>
        <p:nvPicPr>
          <p:cNvPr id="9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1844824"/>
            <a:ext cx="72008" cy="1847850"/>
          </a:xfrm>
          <a:prstGeom prst="rect">
            <a:avLst/>
          </a:prstGeom>
          <a:noFill/>
        </p:spPr>
      </p:pic>
      <p:pic>
        <p:nvPicPr>
          <p:cNvPr id="9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3597374"/>
            <a:ext cx="72008" cy="1847850"/>
          </a:xfrm>
          <a:prstGeom prst="rect">
            <a:avLst/>
          </a:prstGeom>
          <a:noFill/>
        </p:spPr>
      </p:pic>
      <p:pic>
        <p:nvPicPr>
          <p:cNvPr id="10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4749502"/>
            <a:ext cx="72008" cy="1847850"/>
          </a:xfrm>
          <a:prstGeom prst="rect">
            <a:avLst/>
          </a:prstGeom>
          <a:noFill/>
        </p:spPr>
      </p:pic>
      <p:pic>
        <p:nvPicPr>
          <p:cNvPr id="101" name="100 Imagen" descr="0_1aad42_cbc01099_XL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1" y="0"/>
            <a:ext cx="3131840" cy="319448"/>
          </a:xfrm>
          <a:prstGeom prst="rect">
            <a:avLst/>
          </a:prstGeom>
          <a:noFill/>
        </p:spPr>
      </p:pic>
      <p:pic>
        <p:nvPicPr>
          <p:cNvPr id="1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-887921"/>
            <a:ext cx="72008" cy="1847850"/>
          </a:xfrm>
          <a:prstGeom prst="rect">
            <a:avLst/>
          </a:prstGeom>
          <a:noFill/>
        </p:spPr>
      </p:pic>
      <p:pic>
        <p:nvPicPr>
          <p:cNvPr id="3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88640"/>
            <a:ext cx="72008" cy="1847850"/>
          </a:xfrm>
          <a:prstGeom prst="rect">
            <a:avLst/>
          </a:prstGeom>
          <a:noFill/>
        </p:spPr>
      </p:pic>
      <p:pic>
        <p:nvPicPr>
          <p:cNvPr id="53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40" y="0"/>
            <a:ext cx="3131840" cy="319448"/>
          </a:xfrm>
          <a:prstGeom prst="rect">
            <a:avLst/>
          </a:prstGeom>
          <a:noFill/>
        </p:spPr>
      </p:pic>
      <p:pic>
        <p:nvPicPr>
          <p:cNvPr id="5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4" y="0"/>
            <a:ext cx="2915816" cy="332656"/>
          </a:xfrm>
          <a:prstGeom prst="rect">
            <a:avLst/>
          </a:prstGeom>
          <a:noFill/>
        </p:spPr>
      </p:pic>
      <p:pic>
        <p:nvPicPr>
          <p:cNvPr id="55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6525344"/>
            <a:ext cx="3131840" cy="319448"/>
          </a:xfrm>
          <a:prstGeom prst="rect">
            <a:avLst/>
          </a:prstGeom>
          <a:noFill/>
        </p:spPr>
      </p:pic>
      <p:pic>
        <p:nvPicPr>
          <p:cNvPr id="56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39" y="6525344"/>
            <a:ext cx="3131840" cy="319448"/>
          </a:xfrm>
          <a:prstGeom prst="rect">
            <a:avLst/>
          </a:prstGeom>
          <a:noFill/>
        </p:spPr>
      </p:pic>
      <p:pic>
        <p:nvPicPr>
          <p:cNvPr id="57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3" y="6525344"/>
            <a:ext cx="2915816" cy="332656"/>
          </a:xfrm>
          <a:prstGeom prst="rect">
            <a:avLst/>
          </a:prstGeom>
          <a:noFill/>
        </p:spPr>
      </p:pic>
      <p:pic>
        <p:nvPicPr>
          <p:cNvPr id="58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01962" y="1683238"/>
            <a:ext cx="3168352" cy="323172"/>
          </a:xfrm>
          <a:prstGeom prst="rect">
            <a:avLst/>
          </a:prstGeom>
          <a:noFill/>
        </p:spPr>
      </p:pic>
      <p:pic>
        <p:nvPicPr>
          <p:cNvPr id="59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18356" y="4835196"/>
            <a:ext cx="3131840" cy="319448"/>
          </a:xfrm>
          <a:prstGeom prst="rect">
            <a:avLst/>
          </a:prstGeom>
          <a:noFill/>
        </p:spPr>
      </p:pic>
      <p:pic>
        <p:nvPicPr>
          <p:cNvPr id="60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22590" y="1683238"/>
            <a:ext cx="3168352" cy="323172"/>
          </a:xfrm>
          <a:prstGeom prst="rect">
            <a:avLst/>
          </a:prstGeom>
          <a:noFill/>
        </p:spPr>
      </p:pic>
      <p:pic>
        <p:nvPicPr>
          <p:cNvPr id="61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06196" y="4835196"/>
            <a:ext cx="3131840" cy="319448"/>
          </a:xfrm>
          <a:prstGeom prst="rect">
            <a:avLst/>
          </a:prstGeom>
          <a:noFill/>
        </p:spPr>
      </p:pic>
      <p:pic>
        <p:nvPicPr>
          <p:cNvPr id="6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887921"/>
            <a:ext cx="72008" cy="1847850"/>
          </a:xfrm>
          <a:prstGeom prst="rect">
            <a:avLst/>
          </a:prstGeom>
          <a:noFill/>
        </p:spPr>
      </p:pic>
      <p:pic>
        <p:nvPicPr>
          <p:cNvPr id="6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887921"/>
            <a:ext cx="72008" cy="1847850"/>
          </a:xfrm>
          <a:prstGeom prst="rect">
            <a:avLst/>
          </a:prstGeom>
          <a:noFill/>
        </p:spPr>
      </p:pic>
      <p:pic>
        <p:nvPicPr>
          <p:cNvPr id="6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-887921"/>
            <a:ext cx="72008" cy="1847850"/>
          </a:xfrm>
          <a:prstGeom prst="rect">
            <a:avLst/>
          </a:prstGeom>
          <a:noFill/>
        </p:spPr>
      </p:pic>
      <p:pic>
        <p:nvPicPr>
          <p:cNvPr id="6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887921"/>
            <a:ext cx="72008" cy="1847850"/>
          </a:xfrm>
          <a:prstGeom prst="rect">
            <a:avLst/>
          </a:prstGeom>
          <a:noFill/>
        </p:spPr>
      </p:pic>
      <p:pic>
        <p:nvPicPr>
          <p:cNvPr id="6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887921"/>
            <a:ext cx="72008" cy="1847850"/>
          </a:xfrm>
          <a:prstGeom prst="rect">
            <a:avLst/>
          </a:prstGeom>
          <a:noFill/>
        </p:spPr>
      </p:pic>
      <p:pic>
        <p:nvPicPr>
          <p:cNvPr id="6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5898071"/>
            <a:ext cx="72008" cy="1847850"/>
          </a:xfrm>
          <a:prstGeom prst="rect">
            <a:avLst/>
          </a:prstGeom>
          <a:noFill/>
        </p:spPr>
      </p:pic>
      <p:pic>
        <p:nvPicPr>
          <p:cNvPr id="6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898071"/>
            <a:ext cx="72008" cy="1847850"/>
          </a:xfrm>
          <a:prstGeom prst="rect">
            <a:avLst/>
          </a:prstGeom>
          <a:noFill/>
        </p:spPr>
      </p:pic>
      <p:pic>
        <p:nvPicPr>
          <p:cNvPr id="6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898071"/>
            <a:ext cx="72008" cy="1847850"/>
          </a:xfrm>
          <a:prstGeom prst="rect">
            <a:avLst/>
          </a:prstGeom>
          <a:noFill/>
        </p:spPr>
      </p:pic>
      <p:pic>
        <p:nvPicPr>
          <p:cNvPr id="7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5898071"/>
            <a:ext cx="72008" cy="1847850"/>
          </a:xfrm>
          <a:prstGeom prst="rect">
            <a:avLst/>
          </a:prstGeom>
          <a:noFill/>
        </p:spPr>
      </p:pic>
      <p:pic>
        <p:nvPicPr>
          <p:cNvPr id="7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898071"/>
            <a:ext cx="72008" cy="1847850"/>
          </a:xfrm>
          <a:prstGeom prst="rect">
            <a:avLst/>
          </a:prstGeom>
          <a:noFill/>
        </p:spPr>
      </p:pic>
      <p:pic>
        <p:nvPicPr>
          <p:cNvPr id="7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898071"/>
            <a:ext cx="72008" cy="1847850"/>
          </a:xfrm>
          <a:prstGeom prst="rect">
            <a:avLst/>
          </a:prstGeom>
          <a:noFill/>
        </p:spPr>
      </p:pic>
      <p:pic>
        <p:nvPicPr>
          <p:cNvPr id="7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5637423"/>
            <a:ext cx="72008" cy="1847850"/>
          </a:xfrm>
          <a:prstGeom prst="rect">
            <a:avLst/>
          </a:prstGeom>
          <a:noFill/>
        </p:spPr>
      </p:pic>
      <p:pic>
        <p:nvPicPr>
          <p:cNvPr id="7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637423"/>
            <a:ext cx="72008" cy="1847850"/>
          </a:xfrm>
          <a:prstGeom prst="rect">
            <a:avLst/>
          </a:prstGeom>
          <a:noFill/>
        </p:spPr>
      </p:pic>
      <p:pic>
        <p:nvPicPr>
          <p:cNvPr id="7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637423"/>
            <a:ext cx="72008" cy="1847850"/>
          </a:xfrm>
          <a:prstGeom prst="rect">
            <a:avLst/>
          </a:prstGeom>
          <a:noFill/>
        </p:spPr>
      </p:pic>
      <p:pic>
        <p:nvPicPr>
          <p:cNvPr id="7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5637423"/>
            <a:ext cx="72008" cy="1847850"/>
          </a:xfrm>
          <a:prstGeom prst="rect">
            <a:avLst/>
          </a:prstGeom>
          <a:noFill/>
        </p:spPr>
      </p:pic>
      <p:pic>
        <p:nvPicPr>
          <p:cNvPr id="7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637423"/>
            <a:ext cx="72008" cy="1847850"/>
          </a:xfrm>
          <a:prstGeom prst="rect">
            <a:avLst/>
          </a:prstGeom>
          <a:noFill/>
        </p:spPr>
      </p:pic>
      <p:pic>
        <p:nvPicPr>
          <p:cNvPr id="7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637423"/>
            <a:ext cx="72008" cy="1847850"/>
          </a:xfrm>
          <a:prstGeom prst="rect">
            <a:avLst/>
          </a:prstGeom>
          <a:noFill/>
        </p:spPr>
      </p:pic>
      <p:pic>
        <p:nvPicPr>
          <p:cNvPr id="7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-627273"/>
            <a:ext cx="72008" cy="1847850"/>
          </a:xfrm>
          <a:prstGeom prst="rect">
            <a:avLst/>
          </a:prstGeom>
          <a:noFill/>
        </p:spPr>
      </p:pic>
      <p:pic>
        <p:nvPicPr>
          <p:cNvPr id="8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627273"/>
            <a:ext cx="72008" cy="1847850"/>
          </a:xfrm>
          <a:prstGeom prst="rect">
            <a:avLst/>
          </a:prstGeom>
          <a:noFill/>
        </p:spPr>
      </p:pic>
      <p:pic>
        <p:nvPicPr>
          <p:cNvPr id="8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627273"/>
            <a:ext cx="72008" cy="1847850"/>
          </a:xfrm>
          <a:prstGeom prst="rect">
            <a:avLst/>
          </a:prstGeom>
          <a:noFill/>
        </p:spPr>
      </p:pic>
      <p:pic>
        <p:nvPicPr>
          <p:cNvPr id="8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-627273"/>
            <a:ext cx="72008" cy="1847850"/>
          </a:xfrm>
          <a:prstGeom prst="rect">
            <a:avLst/>
          </a:prstGeom>
          <a:noFill/>
        </p:spPr>
      </p:pic>
      <p:pic>
        <p:nvPicPr>
          <p:cNvPr id="8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627273"/>
            <a:ext cx="72008" cy="1847850"/>
          </a:xfrm>
          <a:prstGeom prst="rect">
            <a:avLst/>
          </a:prstGeom>
          <a:noFill/>
        </p:spPr>
      </p:pic>
      <p:pic>
        <p:nvPicPr>
          <p:cNvPr id="8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627273"/>
            <a:ext cx="72008" cy="1847850"/>
          </a:xfrm>
          <a:prstGeom prst="rect">
            <a:avLst/>
          </a:prstGeom>
          <a:noFill/>
        </p:spPr>
      </p:pic>
      <p:pic>
        <p:nvPicPr>
          <p:cNvPr id="8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0"/>
            <a:ext cx="72008" cy="1847850"/>
          </a:xfrm>
          <a:prstGeom prst="rect">
            <a:avLst/>
          </a:prstGeom>
          <a:noFill/>
        </p:spPr>
      </p:pic>
      <p:pic>
        <p:nvPicPr>
          <p:cNvPr id="8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628800"/>
            <a:ext cx="72008" cy="1847850"/>
          </a:xfrm>
          <a:prstGeom prst="rect">
            <a:avLst/>
          </a:prstGeom>
          <a:noFill/>
        </p:spPr>
      </p:pic>
      <p:pic>
        <p:nvPicPr>
          <p:cNvPr id="8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381350"/>
            <a:ext cx="72008" cy="1847850"/>
          </a:xfrm>
          <a:prstGeom prst="rect">
            <a:avLst/>
          </a:prstGeom>
          <a:noFill/>
        </p:spPr>
      </p:pic>
      <p:pic>
        <p:nvPicPr>
          <p:cNvPr id="8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5010150"/>
            <a:ext cx="72008" cy="1847850"/>
          </a:xfrm>
          <a:prstGeom prst="rect">
            <a:avLst/>
          </a:prstGeom>
          <a:noFill/>
        </p:spPr>
      </p:pic>
      <p:pic>
        <p:nvPicPr>
          <p:cNvPr id="8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0"/>
            <a:ext cx="72008" cy="1847850"/>
          </a:xfrm>
          <a:prstGeom prst="rect">
            <a:avLst/>
          </a:prstGeom>
          <a:noFill/>
        </p:spPr>
      </p:pic>
      <p:pic>
        <p:nvPicPr>
          <p:cNvPr id="9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1628800"/>
            <a:ext cx="72008" cy="1847850"/>
          </a:xfrm>
          <a:prstGeom prst="rect">
            <a:avLst/>
          </a:prstGeom>
          <a:noFill/>
        </p:spPr>
      </p:pic>
      <p:pic>
        <p:nvPicPr>
          <p:cNvPr id="9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3381350"/>
            <a:ext cx="72008" cy="1847850"/>
          </a:xfrm>
          <a:prstGeom prst="rect">
            <a:avLst/>
          </a:prstGeom>
          <a:noFill/>
        </p:spPr>
      </p:pic>
      <p:pic>
        <p:nvPicPr>
          <p:cNvPr id="9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5010150"/>
            <a:ext cx="72008" cy="1847850"/>
          </a:xfrm>
          <a:prstGeom prst="rect">
            <a:avLst/>
          </a:prstGeom>
          <a:noFill/>
        </p:spPr>
      </p:pic>
      <p:pic>
        <p:nvPicPr>
          <p:cNvPr id="9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260648"/>
            <a:ext cx="72008" cy="1847850"/>
          </a:xfrm>
          <a:prstGeom prst="rect">
            <a:avLst/>
          </a:prstGeom>
          <a:noFill/>
        </p:spPr>
      </p:pic>
      <p:pic>
        <p:nvPicPr>
          <p:cNvPr id="9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1820466"/>
            <a:ext cx="72008" cy="1847850"/>
          </a:xfrm>
          <a:prstGeom prst="rect">
            <a:avLst/>
          </a:prstGeom>
          <a:noFill/>
        </p:spPr>
      </p:pic>
      <p:pic>
        <p:nvPicPr>
          <p:cNvPr id="9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3573016"/>
            <a:ext cx="72008" cy="1847850"/>
          </a:xfrm>
          <a:prstGeom prst="rect">
            <a:avLst/>
          </a:prstGeom>
          <a:noFill/>
        </p:spPr>
      </p:pic>
      <p:pic>
        <p:nvPicPr>
          <p:cNvPr id="9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4725144"/>
            <a:ext cx="72008" cy="1847850"/>
          </a:xfrm>
          <a:prstGeom prst="rect">
            <a:avLst/>
          </a:prstGeom>
          <a:noFill/>
        </p:spPr>
      </p:pic>
      <p:pic>
        <p:nvPicPr>
          <p:cNvPr id="9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285006"/>
            <a:ext cx="72008" cy="1847850"/>
          </a:xfrm>
          <a:prstGeom prst="rect">
            <a:avLst/>
          </a:prstGeom>
          <a:noFill/>
        </p:spPr>
      </p:pic>
      <p:pic>
        <p:nvPicPr>
          <p:cNvPr id="9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1844824"/>
            <a:ext cx="72008" cy="1847850"/>
          </a:xfrm>
          <a:prstGeom prst="rect">
            <a:avLst/>
          </a:prstGeom>
          <a:noFill/>
        </p:spPr>
      </p:pic>
      <p:pic>
        <p:nvPicPr>
          <p:cNvPr id="9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3597374"/>
            <a:ext cx="72008" cy="1847850"/>
          </a:xfrm>
          <a:prstGeom prst="rect">
            <a:avLst/>
          </a:prstGeom>
          <a:noFill/>
        </p:spPr>
      </p:pic>
      <p:pic>
        <p:nvPicPr>
          <p:cNvPr id="10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4749502"/>
            <a:ext cx="72008" cy="1847850"/>
          </a:xfrm>
          <a:prstGeom prst="rect">
            <a:avLst/>
          </a:prstGeom>
          <a:noFill/>
        </p:spPr>
      </p:pic>
      <p:pic>
        <p:nvPicPr>
          <p:cNvPr id="101" name="100 Imagen" descr="0_1aad43_f0379626_XL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1" y="0"/>
            <a:ext cx="3131840" cy="319448"/>
          </a:xfrm>
          <a:prstGeom prst="rect">
            <a:avLst/>
          </a:prstGeom>
          <a:noFill/>
        </p:spPr>
      </p:pic>
      <p:pic>
        <p:nvPicPr>
          <p:cNvPr id="1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-887921"/>
            <a:ext cx="72008" cy="1847850"/>
          </a:xfrm>
          <a:prstGeom prst="rect">
            <a:avLst/>
          </a:prstGeom>
          <a:noFill/>
        </p:spPr>
      </p:pic>
      <p:pic>
        <p:nvPicPr>
          <p:cNvPr id="3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88640"/>
            <a:ext cx="72008" cy="1847850"/>
          </a:xfrm>
          <a:prstGeom prst="rect">
            <a:avLst/>
          </a:prstGeom>
          <a:noFill/>
        </p:spPr>
      </p:pic>
      <p:pic>
        <p:nvPicPr>
          <p:cNvPr id="53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40" y="0"/>
            <a:ext cx="3131840" cy="319448"/>
          </a:xfrm>
          <a:prstGeom prst="rect">
            <a:avLst/>
          </a:prstGeom>
          <a:noFill/>
        </p:spPr>
      </p:pic>
      <p:pic>
        <p:nvPicPr>
          <p:cNvPr id="5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4" y="0"/>
            <a:ext cx="2915816" cy="332656"/>
          </a:xfrm>
          <a:prstGeom prst="rect">
            <a:avLst/>
          </a:prstGeom>
          <a:noFill/>
        </p:spPr>
      </p:pic>
      <p:pic>
        <p:nvPicPr>
          <p:cNvPr id="55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6525344"/>
            <a:ext cx="3131840" cy="319448"/>
          </a:xfrm>
          <a:prstGeom prst="rect">
            <a:avLst/>
          </a:prstGeom>
          <a:noFill/>
        </p:spPr>
      </p:pic>
      <p:pic>
        <p:nvPicPr>
          <p:cNvPr id="56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39" y="6525344"/>
            <a:ext cx="3131840" cy="319448"/>
          </a:xfrm>
          <a:prstGeom prst="rect">
            <a:avLst/>
          </a:prstGeom>
          <a:noFill/>
        </p:spPr>
      </p:pic>
      <p:pic>
        <p:nvPicPr>
          <p:cNvPr id="57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3" y="6525344"/>
            <a:ext cx="2915816" cy="332656"/>
          </a:xfrm>
          <a:prstGeom prst="rect">
            <a:avLst/>
          </a:prstGeom>
          <a:noFill/>
        </p:spPr>
      </p:pic>
      <p:pic>
        <p:nvPicPr>
          <p:cNvPr id="58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01962" y="1683238"/>
            <a:ext cx="3168352" cy="323172"/>
          </a:xfrm>
          <a:prstGeom prst="rect">
            <a:avLst/>
          </a:prstGeom>
          <a:noFill/>
        </p:spPr>
      </p:pic>
      <p:pic>
        <p:nvPicPr>
          <p:cNvPr id="59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18356" y="4835196"/>
            <a:ext cx="3131840" cy="319448"/>
          </a:xfrm>
          <a:prstGeom prst="rect">
            <a:avLst/>
          </a:prstGeom>
          <a:noFill/>
        </p:spPr>
      </p:pic>
      <p:pic>
        <p:nvPicPr>
          <p:cNvPr id="60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22590" y="1683238"/>
            <a:ext cx="3168352" cy="323172"/>
          </a:xfrm>
          <a:prstGeom prst="rect">
            <a:avLst/>
          </a:prstGeom>
          <a:noFill/>
        </p:spPr>
      </p:pic>
      <p:pic>
        <p:nvPicPr>
          <p:cNvPr id="61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06196" y="4835196"/>
            <a:ext cx="3131840" cy="319448"/>
          </a:xfrm>
          <a:prstGeom prst="rect">
            <a:avLst/>
          </a:prstGeom>
          <a:noFill/>
        </p:spPr>
      </p:pic>
      <p:pic>
        <p:nvPicPr>
          <p:cNvPr id="6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887921"/>
            <a:ext cx="72008" cy="1847850"/>
          </a:xfrm>
          <a:prstGeom prst="rect">
            <a:avLst/>
          </a:prstGeom>
          <a:noFill/>
        </p:spPr>
      </p:pic>
      <p:pic>
        <p:nvPicPr>
          <p:cNvPr id="6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887921"/>
            <a:ext cx="72008" cy="1847850"/>
          </a:xfrm>
          <a:prstGeom prst="rect">
            <a:avLst/>
          </a:prstGeom>
          <a:noFill/>
        </p:spPr>
      </p:pic>
      <p:pic>
        <p:nvPicPr>
          <p:cNvPr id="6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-887921"/>
            <a:ext cx="72008" cy="1847850"/>
          </a:xfrm>
          <a:prstGeom prst="rect">
            <a:avLst/>
          </a:prstGeom>
          <a:noFill/>
        </p:spPr>
      </p:pic>
      <p:pic>
        <p:nvPicPr>
          <p:cNvPr id="6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887921"/>
            <a:ext cx="72008" cy="1847850"/>
          </a:xfrm>
          <a:prstGeom prst="rect">
            <a:avLst/>
          </a:prstGeom>
          <a:noFill/>
        </p:spPr>
      </p:pic>
      <p:pic>
        <p:nvPicPr>
          <p:cNvPr id="6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887921"/>
            <a:ext cx="72008" cy="1847850"/>
          </a:xfrm>
          <a:prstGeom prst="rect">
            <a:avLst/>
          </a:prstGeom>
          <a:noFill/>
        </p:spPr>
      </p:pic>
      <p:pic>
        <p:nvPicPr>
          <p:cNvPr id="6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5898071"/>
            <a:ext cx="72008" cy="1847850"/>
          </a:xfrm>
          <a:prstGeom prst="rect">
            <a:avLst/>
          </a:prstGeom>
          <a:noFill/>
        </p:spPr>
      </p:pic>
      <p:pic>
        <p:nvPicPr>
          <p:cNvPr id="6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898071"/>
            <a:ext cx="72008" cy="1847850"/>
          </a:xfrm>
          <a:prstGeom prst="rect">
            <a:avLst/>
          </a:prstGeom>
          <a:noFill/>
        </p:spPr>
      </p:pic>
      <p:pic>
        <p:nvPicPr>
          <p:cNvPr id="6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898071"/>
            <a:ext cx="72008" cy="1847850"/>
          </a:xfrm>
          <a:prstGeom prst="rect">
            <a:avLst/>
          </a:prstGeom>
          <a:noFill/>
        </p:spPr>
      </p:pic>
      <p:pic>
        <p:nvPicPr>
          <p:cNvPr id="7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5898071"/>
            <a:ext cx="72008" cy="1847850"/>
          </a:xfrm>
          <a:prstGeom prst="rect">
            <a:avLst/>
          </a:prstGeom>
          <a:noFill/>
        </p:spPr>
      </p:pic>
      <p:pic>
        <p:nvPicPr>
          <p:cNvPr id="7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898071"/>
            <a:ext cx="72008" cy="1847850"/>
          </a:xfrm>
          <a:prstGeom prst="rect">
            <a:avLst/>
          </a:prstGeom>
          <a:noFill/>
        </p:spPr>
      </p:pic>
      <p:pic>
        <p:nvPicPr>
          <p:cNvPr id="7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898071"/>
            <a:ext cx="72008" cy="1847850"/>
          </a:xfrm>
          <a:prstGeom prst="rect">
            <a:avLst/>
          </a:prstGeom>
          <a:noFill/>
        </p:spPr>
      </p:pic>
      <p:pic>
        <p:nvPicPr>
          <p:cNvPr id="7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5637423"/>
            <a:ext cx="72008" cy="1847850"/>
          </a:xfrm>
          <a:prstGeom prst="rect">
            <a:avLst/>
          </a:prstGeom>
          <a:noFill/>
        </p:spPr>
      </p:pic>
      <p:pic>
        <p:nvPicPr>
          <p:cNvPr id="7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637423"/>
            <a:ext cx="72008" cy="1847850"/>
          </a:xfrm>
          <a:prstGeom prst="rect">
            <a:avLst/>
          </a:prstGeom>
          <a:noFill/>
        </p:spPr>
      </p:pic>
      <p:pic>
        <p:nvPicPr>
          <p:cNvPr id="7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637423"/>
            <a:ext cx="72008" cy="1847850"/>
          </a:xfrm>
          <a:prstGeom prst="rect">
            <a:avLst/>
          </a:prstGeom>
          <a:noFill/>
        </p:spPr>
      </p:pic>
      <p:pic>
        <p:nvPicPr>
          <p:cNvPr id="7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5637423"/>
            <a:ext cx="72008" cy="1847850"/>
          </a:xfrm>
          <a:prstGeom prst="rect">
            <a:avLst/>
          </a:prstGeom>
          <a:noFill/>
        </p:spPr>
      </p:pic>
      <p:pic>
        <p:nvPicPr>
          <p:cNvPr id="7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637423"/>
            <a:ext cx="72008" cy="1847850"/>
          </a:xfrm>
          <a:prstGeom prst="rect">
            <a:avLst/>
          </a:prstGeom>
          <a:noFill/>
        </p:spPr>
      </p:pic>
      <p:pic>
        <p:nvPicPr>
          <p:cNvPr id="7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637423"/>
            <a:ext cx="72008" cy="1847850"/>
          </a:xfrm>
          <a:prstGeom prst="rect">
            <a:avLst/>
          </a:prstGeom>
          <a:noFill/>
        </p:spPr>
      </p:pic>
      <p:pic>
        <p:nvPicPr>
          <p:cNvPr id="7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-627273"/>
            <a:ext cx="72008" cy="1847850"/>
          </a:xfrm>
          <a:prstGeom prst="rect">
            <a:avLst/>
          </a:prstGeom>
          <a:noFill/>
        </p:spPr>
      </p:pic>
      <p:pic>
        <p:nvPicPr>
          <p:cNvPr id="8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627273"/>
            <a:ext cx="72008" cy="1847850"/>
          </a:xfrm>
          <a:prstGeom prst="rect">
            <a:avLst/>
          </a:prstGeom>
          <a:noFill/>
        </p:spPr>
      </p:pic>
      <p:pic>
        <p:nvPicPr>
          <p:cNvPr id="8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627273"/>
            <a:ext cx="72008" cy="1847850"/>
          </a:xfrm>
          <a:prstGeom prst="rect">
            <a:avLst/>
          </a:prstGeom>
          <a:noFill/>
        </p:spPr>
      </p:pic>
      <p:pic>
        <p:nvPicPr>
          <p:cNvPr id="8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-627273"/>
            <a:ext cx="72008" cy="1847850"/>
          </a:xfrm>
          <a:prstGeom prst="rect">
            <a:avLst/>
          </a:prstGeom>
          <a:noFill/>
        </p:spPr>
      </p:pic>
      <p:pic>
        <p:nvPicPr>
          <p:cNvPr id="8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627273"/>
            <a:ext cx="72008" cy="1847850"/>
          </a:xfrm>
          <a:prstGeom prst="rect">
            <a:avLst/>
          </a:prstGeom>
          <a:noFill/>
        </p:spPr>
      </p:pic>
      <p:pic>
        <p:nvPicPr>
          <p:cNvPr id="8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627273"/>
            <a:ext cx="72008" cy="1847850"/>
          </a:xfrm>
          <a:prstGeom prst="rect">
            <a:avLst/>
          </a:prstGeom>
          <a:noFill/>
        </p:spPr>
      </p:pic>
      <p:pic>
        <p:nvPicPr>
          <p:cNvPr id="8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0"/>
            <a:ext cx="72008" cy="1847850"/>
          </a:xfrm>
          <a:prstGeom prst="rect">
            <a:avLst/>
          </a:prstGeom>
          <a:noFill/>
        </p:spPr>
      </p:pic>
      <p:pic>
        <p:nvPicPr>
          <p:cNvPr id="8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628800"/>
            <a:ext cx="72008" cy="1847850"/>
          </a:xfrm>
          <a:prstGeom prst="rect">
            <a:avLst/>
          </a:prstGeom>
          <a:noFill/>
        </p:spPr>
      </p:pic>
      <p:pic>
        <p:nvPicPr>
          <p:cNvPr id="8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381350"/>
            <a:ext cx="72008" cy="1847850"/>
          </a:xfrm>
          <a:prstGeom prst="rect">
            <a:avLst/>
          </a:prstGeom>
          <a:noFill/>
        </p:spPr>
      </p:pic>
      <p:pic>
        <p:nvPicPr>
          <p:cNvPr id="8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5010150"/>
            <a:ext cx="72008" cy="1847850"/>
          </a:xfrm>
          <a:prstGeom prst="rect">
            <a:avLst/>
          </a:prstGeom>
          <a:noFill/>
        </p:spPr>
      </p:pic>
      <p:pic>
        <p:nvPicPr>
          <p:cNvPr id="8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0"/>
            <a:ext cx="72008" cy="1847850"/>
          </a:xfrm>
          <a:prstGeom prst="rect">
            <a:avLst/>
          </a:prstGeom>
          <a:noFill/>
        </p:spPr>
      </p:pic>
      <p:pic>
        <p:nvPicPr>
          <p:cNvPr id="9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1628800"/>
            <a:ext cx="72008" cy="1847850"/>
          </a:xfrm>
          <a:prstGeom prst="rect">
            <a:avLst/>
          </a:prstGeom>
          <a:noFill/>
        </p:spPr>
      </p:pic>
      <p:pic>
        <p:nvPicPr>
          <p:cNvPr id="9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3381350"/>
            <a:ext cx="72008" cy="1847850"/>
          </a:xfrm>
          <a:prstGeom prst="rect">
            <a:avLst/>
          </a:prstGeom>
          <a:noFill/>
        </p:spPr>
      </p:pic>
      <p:pic>
        <p:nvPicPr>
          <p:cNvPr id="9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5010150"/>
            <a:ext cx="72008" cy="1847850"/>
          </a:xfrm>
          <a:prstGeom prst="rect">
            <a:avLst/>
          </a:prstGeom>
          <a:noFill/>
        </p:spPr>
      </p:pic>
      <p:pic>
        <p:nvPicPr>
          <p:cNvPr id="9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260648"/>
            <a:ext cx="72008" cy="1847850"/>
          </a:xfrm>
          <a:prstGeom prst="rect">
            <a:avLst/>
          </a:prstGeom>
          <a:noFill/>
        </p:spPr>
      </p:pic>
      <p:pic>
        <p:nvPicPr>
          <p:cNvPr id="9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1820466"/>
            <a:ext cx="72008" cy="1847850"/>
          </a:xfrm>
          <a:prstGeom prst="rect">
            <a:avLst/>
          </a:prstGeom>
          <a:noFill/>
        </p:spPr>
      </p:pic>
      <p:pic>
        <p:nvPicPr>
          <p:cNvPr id="9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3573016"/>
            <a:ext cx="72008" cy="1847850"/>
          </a:xfrm>
          <a:prstGeom prst="rect">
            <a:avLst/>
          </a:prstGeom>
          <a:noFill/>
        </p:spPr>
      </p:pic>
      <p:pic>
        <p:nvPicPr>
          <p:cNvPr id="9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4725144"/>
            <a:ext cx="72008" cy="1847850"/>
          </a:xfrm>
          <a:prstGeom prst="rect">
            <a:avLst/>
          </a:prstGeom>
          <a:noFill/>
        </p:spPr>
      </p:pic>
      <p:pic>
        <p:nvPicPr>
          <p:cNvPr id="9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285006"/>
            <a:ext cx="72008" cy="1847850"/>
          </a:xfrm>
          <a:prstGeom prst="rect">
            <a:avLst/>
          </a:prstGeom>
          <a:noFill/>
        </p:spPr>
      </p:pic>
      <p:pic>
        <p:nvPicPr>
          <p:cNvPr id="9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1844824"/>
            <a:ext cx="72008" cy="1847850"/>
          </a:xfrm>
          <a:prstGeom prst="rect">
            <a:avLst/>
          </a:prstGeom>
          <a:noFill/>
        </p:spPr>
      </p:pic>
      <p:pic>
        <p:nvPicPr>
          <p:cNvPr id="9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3597374"/>
            <a:ext cx="72008" cy="1847850"/>
          </a:xfrm>
          <a:prstGeom prst="rect">
            <a:avLst/>
          </a:prstGeom>
          <a:noFill/>
        </p:spPr>
      </p:pic>
      <p:pic>
        <p:nvPicPr>
          <p:cNvPr id="10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4749502"/>
            <a:ext cx="72008" cy="1847850"/>
          </a:xfrm>
          <a:prstGeom prst="rect">
            <a:avLst/>
          </a:prstGeom>
          <a:noFill/>
        </p:spPr>
      </p:pic>
      <p:pic>
        <p:nvPicPr>
          <p:cNvPr id="101" name="100 Imagen" descr="0_1aad44_e5bb4750_XL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1" y="0"/>
            <a:ext cx="3131840" cy="319448"/>
          </a:xfrm>
          <a:prstGeom prst="rect">
            <a:avLst/>
          </a:prstGeom>
          <a:noFill/>
        </p:spPr>
      </p:pic>
      <p:pic>
        <p:nvPicPr>
          <p:cNvPr id="1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-887921"/>
            <a:ext cx="72008" cy="1847850"/>
          </a:xfrm>
          <a:prstGeom prst="rect">
            <a:avLst/>
          </a:prstGeom>
          <a:noFill/>
        </p:spPr>
      </p:pic>
      <p:pic>
        <p:nvPicPr>
          <p:cNvPr id="3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88640"/>
            <a:ext cx="72008" cy="1847850"/>
          </a:xfrm>
          <a:prstGeom prst="rect">
            <a:avLst/>
          </a:prstGeom>
          <a:noFill/>
        </p:spPr>
      </p:pic>
      <p:pic>
        <p:nvPicPr>
          <p:cNvPr id="53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40" y="0"/>
            <a:ext cx="3131840" cy="319448"/>
          </a:xfrm>
          <a:prstGeom prst="rect">
            <a:avLst/>
          </a:prstGeom>
          <a:noFill/>
        </p:spPr>
      </p:pic>
      <p:pic>
        <p:nvPicPr>
          <p:cNvPr id="5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4" y="0"/>
            <a:ext cx="2915816" cy="332656"/>
          </a:xfrm>
          <a:prstGeom prst="rect">
            <a:avLst/>
          </a:prstGeom>
          <a:noFill/>
        </p:spPr>
      </p:pic>
      <p:pic>
        <p:nvPicPr>
          <p:cNvPr id="55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6525344"/>
            <a:ext cx="3131840" cy="319448"/>
          </a:xfrm>
          <a:prstGeom prst="rect">
            <a:avLst/>
          </a:prstGeom>
          <a:noFill/>
        </p:spPr>
      </p:pic>
      <p:pic>
        <p:nvPicPr>
          <p:cNvPr id="56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39" y="6525344"/>
            <a:ext cx="3131840" cy="319448"/>
          </a:xfrm>
          <a:prstGeom prst="rect">
            <a:avLst/>
          </a:prstGeom>
          <a:noFill/>
        </p:spPr>
      </p:pic>
      <p:pic>
        <p:nvPicPr>
          <p:cNvPr id="57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3" y="6525344"/>
            <a:ext cx="2915816" cy="332656"/>
          </a:xfrm>
          <a:prstGeom prst="rect">
            <a:avLst/>
          </a:prstGeom>
          <a:noFill/>
        </p:spPr>
      </p:pic>
      <p:pic>
        <p:nvPicPr>
          <p:cNvPr id="58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01962" y="1683238"/>
            <a:ext cx="3168352" cy="323172"/>
          </a:xfrm>
          <a:prstGeom prst="rect">
            <a:avLst/>
          </a:prstGeom>
          <a:noFill/>
        </p:spPr>
      </p:pic>
      <p:pic>
        <p:nvPicPr>
          <p:cNvPr id="59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18356" y="4835196"/>
            <a:ext cx="3131840" cy="319448"/>
          </a:xfrm>
          <a:prstGeom prst="rect">
            <a:avLst/>
          </a:prstGeom>
          <a:noFill/>
        </p:spPr>
      </p:pic>
      <p:pic>
        <p:nvPicPr>
          <p:cNvPr id="60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22590" y="1683238"/>
            <a:ext cx="3168352" cy="323172"/>
          </a:xfrm>
          <a:prstGeom prst="rect">
            <a:avLst/>
          </a:prstGeom>
          <a:noFill/>
        </p:spPr>
      </p:pic>
      <p:pic>
        <p:nvPicPr>
          <p:cNvPr id="61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06196" y="4835196"/>
            <a:ext cx="3131840" cy="319448"/>
          </a:xfrm>
          <a:prstGeom prst="rect">
            <a:avLst/>
          </a:prstGeom>
          <a:noFill/>
        </p:spPr>
      </p:pic>
      <p:pic>
        <p:nvPicPr>
          <p:cNvPr id="6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887921"/>
            <a:ext cx="72008" cy="1847850"/>
          </a:xfrm>
          <a:prstGeom prst="rect">
            <a:avLst/>
          </a:prstGeom>
          <a:noFill/>
        </p:spPr>
      </p:pic>
      <p:pic>
        <p:nvPicPr>
          <p:cNvPr id="6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887921"/>
            <a:ext cx="72008" cy="1847850"/>
          </a:xfrm>
          <a:prstGeom prst="rect">
            <a:avLst/>
          </a:prstGeom>
          <a:noFill/>
        </p:spPr>
      </p:pic>
      <p:pic>
        <p:nvPicPr>
          <p:cNvPr id="6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-887921"/>
            <a:ext cx="72008" cy="1847850"/>
          </a:xfrm>
          <a:prstGeom prst="rect">
            <a:avLst/>
          </a:prstGeom>
          <a:noFill/>
        </p:spPr>
      </p:pic>
      <p:pic>
        <p:nvPicPr>
          <p:cNvPr id="6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887921"/>
            <a:ext cx="72008" cy="1847850"/>
          </a:xfrm>
          <a:prstGeom prst="rect">
            <a:avLst/>
          </a:prstGeom>
          <a:noFill/>
        </p:spPr>
      </p:pic>
      <p:pic>
        <p:nvPicPr>
          <p:cNvPr id="6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887921"/>
            <a:ext cx="72008" cy="1847850"/>
          </a:xfrm>
          <a:prstGeom prst="rect">
            <a:avLst/>
          </a:prstGeom>
          <a:noFill/>
        </p:spPr>
      </p:pic>
      <p:pic>
        <p:nvPicPr>
          <p:cNvPr id="6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5898071"/>
            <a:ext cx="72008" cy="1847850"/>
          </a:xfrm>
          <a:prstGeom prst="rect">
            <a:avLst/>
          </a:prstGeom>
          <a:noFill/>
        </p:spPr>
      </p:pic>
      <p:pic>
        <p:nvPicPr>
          <p:cNvPr id="6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898071"/>
            <a:ext cx="72008" cy="1847850"/>
          </a:xfrm>
          <a:prstGeom prst="rect">
            <a:avLst/>
          </a:prstGeom>
          <a:noFill/>
        </p:spPr>
      </p:pic>
      <p:pic>
        <p:nvPicPr>
          <p:cNvPr id="6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898071"/>
            <a:ext cx="72008" cy="1847850"/>
          </a:xfrm>
          <a:prstGeom prst="rect">
            <a:avLst/>
          </a:prstGeom>
          <a:noFill/>
        </p:spPr>
      </p:pic>
      <p:pic>
        <p:nvPicPr>
          <p:cNvPr id="7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5898071"/>
            <a:ext cx="72008" cy="1847850"/>
          </a:xfrm>
          <a:prstGeom prst="rect">
            <a:avLst/>
          </a:prstGeom>
          <a:noFill/>
        </p:spPr>
      </p:pic>
      <p:pic>
        <p:nvPicPr>
          <p:cNvPr id="7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898071"/>
            <a:ext cx="72008" cy="1847850"/>
          </a:xfrm>
          <a:prstGeom prst="rect">
            <a:avLst/>
          </a:prstGeom>
          <a:noFill/>
        </p:spPr>
      </p:pic>
      <p:pic>
        <p:nvPicPr>
          <p:cNvPr id="7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898071"/>
            <a:ext cx="72008" cy="1847850"/>
          </a:xfrm>
          <a:prstGeom prst="rect">
            <a:avLst/>
          </a:prstGeom>
          <a:noFill/>
        </p:spPr>
      </p:pic>
      <p:pic>
        <p:nvPicPr>
          <p:cNvPr id="7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5637423"/>
            <a:ext cx="72008" cy="1847850"/>
          </a:xfrm>
          <a:prstGeom prst="rect">
            <a:avLst/>
          </a:prstGeom>
          <a:noFill/>
        </p:spPr>
      </p:pic>
      <p:pic>
        <p:nvPicPr>
          <p:cNvPr id="7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637423"/>
            <a:ext cx="72008" cy="1847850"/>
          </a:xfrm>
          <a:prstGeom prst="rect">
            <a:avLst/>
          </a:prstGeom>
          <a:noFill/>
        </p:spPr>
      </p:pic>
      <p:pic>
        <p:nvPicPr>
          <p:cNvPr id="7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637423"/>
            <a:ext cx="72008" cy="1847850"/>
          </a:xfrm>
          <a:prstGeom prst="rect">
            <a:avLst/>
          </a:prstGeom>
          <a:noFill/>
        </p:spPr>
      </p:pic>
      <p:pic>
        <p:nvPicPr>
          <p:cNvPr id="7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5637423"/>
            <a:ext cx="72008" cy="1847850"/>
          </a:xfrm>
          <a:prstGeom prst="rect">
            <a:avLst/>
          </a:prstGeom>
          <a:noFill/>
        </p:spPr>
      </p:pic>
      <p:pic>
        <p:nvPicPr>
          <p:cNvPr id="7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637423"/>
            <a:ext cx="72008" cy="1847850"/>
          </a:xfrm>
          <a:prstGeom prst="rect">
            <a:avLst/>
          </a:prstGeom>
          <a:noFill/>
        </p:spPr>
      </p:pic>
      <p:pic>
        <p:nvPicPr>
          <p:cNvPr id="7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637423"/>
            <a:ext cx="72008" cy="1847850"/>
          </a:xfrm>
          <a:prstGeom prst="rect">
            <a:avLst/>
          </a:prstGeom>
          <a:noFill/>
        </p:spPr>
      </p:pic>
      <p:pic>
        <p:nvPicPr>
          <p:cNvPr id="7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-627273"/>
            <a:ext cx="72008" cy="1847850"/>
          </a:xfrm>
          <a:prstGeom prst="rect">
            <a:avLst/>
          </a:prstGeom>
          <a:noFill/>
        </p:spPr>
      </p:pic>
      <p:pic>
        <p:nvPicPr>
          <p:cNvPr id="8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627273"/>
            <a:ext cx="72008" cy="1847850"/>
          </a:xfrm>
          <a:prstGeom prst="rect">
            <a:avLst/>
          </a:prstGeom>
          <a:noFill/>
        </p:spPr>
      </p:pic>
      <p:pic>
        <p:nvPicPr>
          <p:cNvPr id="8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627273"/>
            <a:ext cx="72008" cy="1847850"/>
          </a:xfrm>
          <a:prstGeom prst="rect">
            <a:avLst/>
          </a:prstGeom>
          <a:noFill/>
        </p:spPr>
      </p:pic>
      <p:pic>
        <p:nvPicPr>
          <p:cNvPr id="8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-627273"/>
            <a:ext cx="72008" cy="1847850"/>
          </a:xfrm>
          <a:prstGeom prst="rect">
            <a:avLst/>
          </a:prstGeom>
          <a:noFill/>
        </p:spPr>
      </p:pic>
      <p:pic>
        <p:nvPicPr>
          <p:cNvPr id="8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627273"/>
            <a:ext cx="72008" cy="1847850"/>
          </a:xfrm>
          <a:prstGeom prst="rect">
            <a:avLst/>
          </a:prstGeom>
          <a:noFill/>
        </p:spPr>
      </p:pic>
      <p:pic>
        <p:nvPicPr>
          <p:cNvPr id="8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627273"/>
            <a:ext cx="72008" cy="1847850"/>
          </a:xfrm>
          <a:prstGeom prst="rect">
            <a:avLst/>
          </a:prstGeom>
          <a:noFill/>
        </p:spPr>
      </p:pic>
      <p:pic>
        <p:nvPicPr>
          <p:cNvPr id="8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0"/>
            <a:ext cx="72008" cy="1847850"/>
          </a:xfrm>
          <a:prstGeom prst="rect">
            <a:avLst/>
          </a:prstGeom>
          <a:noFill/>
        </p:spPr>
      </p:pic>
      <p:pic>
        <p:nvPicPr>
          <p:cNvPr id="8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628800"/>
            <a:ext cx="72008" cy="1847850"/>
          </a:xfrm>
          <a:prstGeom prst="rect">
            <a:avLst/>
          </a:prstGeom>
          <a:noFill/>
        </p:spPr>
      </p:pic>
      <p:pic>
        <p:nvPicPr>
          <p:cNvPr id="8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381350"/>
            <a:ext cx="72008" cy="1847850"/>
          </a:xfrm>
          <a:prstGeom prst="rect">
            <a:avLst/>
          </a:prstGeom>
          <a:noFill/>
        </p:spPr>
      </p:pic>
      <p:pic>
        <p:nvPicPr>
          <p:cNvPr id="8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5010150"/>
            <a:ext cx="72008" cy="1847850"/>
          </a:xfrm>
          <a:prstGeom prst="rect">
            <a:avLst/>
          </a:prstGeom>
          <a:noFill/>
        </p:spPr>
      </p:pic>
      <p:pic>
        <p:nvPicPr>
          <p:cNvPr id="8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0"/>
            <a:ext cx="72008" cy="1847850"/>
          </a:xfrm>
          <a:prstGeom prst="rect">
            <a:avLst/>
          </a:prstGeom>
          <a:noFill/>
        </p:spPr>
      </p:pic>
      <p:pic>
        <p:nvPicPr>
          <p:cNvPr id="9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1628800"/>
            <a:ext cx="72008" cy="1847850"/>
          </a:xfrm>
          <a:prstGeom prst="rect">
            <a:avLst/>
          </a:prstGeom>
          <a:noFill/>
        </p:spPr>
      </p:pic>
      <p:pic>
        <p:nvPicPr>
          <p:cNvPr id="9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3381350"/>
            <a:ext cx="72008" cy="1847850"/>
          </a:xfrm>
          <a:prstGeom prst="rect">
            <a:avLst/>
          </a:prstGeom>
          <a:noFill/>
        </p:spPr>
      </p:pic>
      <p:pic>
        <p:nvPicPr>
          <p:cNvPr id="9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5010150"/>
            <a:ext cx="72008" cy="1847850"/>
          </a:xfrm>
          <a:prstGeom prst="rect">
            <a:avLst/>
          </a:prstGeom>
          <a:noFill/>
        </p:spPr>
      </p:pic>
      <p:pic>
        <p:nvPicPr>
          <p:cNvPr id="9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260648"/>
            <a:ext cx="72008" cy="1847850"/>
          </a:xfrm>
          <a:prstGeom prst="rect">
            <a:avLst/>
          </a:prstGeom>
          <a:noFill/>
        </p:spPr>
      </p:pic>
      <p:pic>
        <p:nvPicPr>
          <p:cNvPr id="9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1820466"/>
            <a:ext cx="72008" cy="1847850"/>
          </a:xfrm>
          <a:prstGeom prst="rect">
            <a:avLst/>
          </a:prstGeom>
          <a:noFill/>
        </p:spPr>
      </p:pic>
      <p:pic>
        <p:nvPicPr>
          <p:cNvPr id="9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3573016"/>
            <a:ext cx="72008" cy="1847850"/>
          </a:xfrm>
          <a:prstGeom prst="rect">
            <a:avLst/>
          </a:prstGeom>
          <a:noFill/>
        </p:spPr>
      </p:pic>
      <p:pic>
        <p:nvPicPr>
          <p:cNvPr id="9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4725144"/>
            <a:ext cx="72008" cy="1847850"/>
          </a:xfrm>
          <a:prstGeom prst="rect">
            <a:avLst/>
          </a:prstGeom>
          <a:noFill/>
        </p:spPr>
      </p:pic>
      <p:pic>
        <p:nvPicPr>
          <p:cNvPr id="9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285006"/>
            <a:ext cx="72008" cy="1847850"/>
          </a:xfrm>
          <a:prstGeom prst="rect">
            <a:avLst/>
          </a:prstGeom>
          <a:noFill/>
        </p:spPr>
      </p:pic>
      <p:pic>
        <p:nvPicPr>
          <p:cNvPr id="9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1844824"/>
            <a:ext cx="72008" cy="1847850"/>
          </a:xfrm>
          <a:prstGeom prst="rect">
            <a:avLst/>
          </a:prstGeom>
          <a:noFill/>
        </p:spPr>
      </p:pic>
      <p:pic>
        <p:nvPicPr>
          <p:cNvPr id="9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3597374"/>
            <a:ext cx="72008" cy="1847850"/>
          </a:xfrm>
          <a:prstGeom prst="rect">
            <a:avLst/>
          </a:prstGeom>
          <a:noFill/>
        </p:spPr>
      </p:pic>
      <p:pic>
        <p:nvPicPr>
          <p:cNvPr id="10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4749502"/>
            <a:ext cx="72008" cy="1847850"/>
          </a:xfrm>
          <a:prstGeom prst="rect">
            <a:avLst/>
          </a:prstGeom>
          <a:noFill/>
        </p:spPr>
      </p:pic>
      <p:pic>
        <p:nvPicPr>
          <p:cNvPr id="101" name="100 Imagen" descr="0_1aad45_6cacdcd_XL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1" y="0"/>
            <a:ext cx="3131840" cy="319448"/>
          </a:xfrm>
          <a:prstGeom prst="rect">
            <a:avLst/>
          </a:prstGeom>
          <a:noFill/>
        </p:spPr>
      </p:pic>
      <p:pic>
        <p:nvPicPr>
          <p:cNvPr id="1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-887921"/>
            <a:ext cx="72008" cy="1847850"/>
          </a:xfrm>
          <a:prstGeom prst="rect">
            <a:avLst/>
          </a:prstGeom>
          <a:noFill/>
        </p:spPr>
      </p:pic>
      <p:pic>
        <p:nvPicPr>
          <p:cNvPr id="3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88640"/>
            <a:ext cx="72008" cy="1847850"/>
          </a:xfrm>
          <a:prstGeom prst="rect">
            <a:avLst/>
          </a:prstGeom>
          <a:noFill/>
        </p:spPr>
      </p:pic>
      <p:pic>
        <p:nvPicPr>
          <p:cNvPr id="53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40" y="0"/>
            <a:ext cx="3131840" cy="319448"/>
          </a:xfrm>
          <a:prstGeom prst="rect">
            <a:avLst/>
          </a:prstGeom>
          <a:noFill/>
        </p:spPr>
      </p:pic>
      <p:pic>
        <p:nvPicPr>
          <p:cNvPr id="5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4" y="0"/>
            <a:ext cx="2915816" cy="332656"/>
          </a:xfrm>
          <a:prstGeom prst="rect">
            <a:avLst/>
          </a:prstGeom>
          <a:noFill/>
        </p:spPr>
      </p:pic>
      <p:pic>
        <p:nvPicPr>
          <p:cNvPr id="55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6525344"/>
            <a:ext cx="3131840" cy="319448"/>
          </a:xfrm>
          <a:prstGeom prst="rect">
            <a:avLst/>
          </a:prstGeom>
          <a:noFill/>
        </p:spPr>
      </p:pic>
      <p:pic>
        <p:nvPicPr>
          <p:cNvPr id="56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39" y="6525344"/>
            <a:ext cx="3131840" cy="319448"/>
          </a:xfrm>
          <a:prstGeom prst="rect">
            <a:avLst/>
          </a:prstGeom>
          <a:noFill/>
        </p:spPr>
      </p:pic>
      <p:pic>
        <p:nvPicPr>
          <p:cNvPr id="57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3" y="6525344"/>
            <a:ext cx="2915816" cy="332656"/>
          </a:xfrm>
          <a:prstGeom prst="rect">
            <a:avLst/>
          </a:prstGeom>
          <a:noFill/>
        </p:spPr>
      </p:pic>
      <p:pic>
        <p:nvPicPr>
          <p:cNvPr id="58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01962" y="1683238"/>
            <a:ext cx="3168352" cy="323172"/>
          </a:xfrm>
          <a:prstGeom prst="rect">
            <a:avLst/>
          </a:prstGeom>
          <a:noFill/>
        </p:spPr>
      </p:pic>
      <p:pic>
        <p:nvPicPr>
          <p:cNvPr id="59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18356" y="4835196"/>
            <a:ext cx="3131840" cy="319448"/>
          </a:xfrm>
          <a:prstGeom prst="rect">
            <a:avLst/>
          </a:prstGeom>
          <a:noFill/>
        </p:spPr>
      </p:pic>
      <p:pic>
        <p:nvPicPr>
          <p:cNvPr id="60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22590" y="1683238"/>
            <a:ext cx="3168352" cy="323172"/>
          </a:xfrm>
          <a:prstGeom prst="rect">
            <a:avLst/>
          </a:prstGeom>
          <a:noFill/>
        </p:spPr>
      </p:pic>
      <p:pic>
        <p:nvPicPr>
          <p:cNvPr id="61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06196" y="4835196"/>
            <a:ext cx="3131840" cy="319448"/>
          </a:xfrm>
          <a:prstGeom prst="rect">
            <a:avLst/>
          </a:prstGeom>
          <a:noFill/>
        </p:spPr>
      </p:pic>
      <p:pic>
        <p:nvPicPr>
          <p:cNvPr id="6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887921"/>
            <a:ext cx="72008" cy="1847850"/>
          </a:xfrm>
          <a:prstGeom prst="rect">
            <a:avLst/>
          </a:prstGeom>
          <a:noFill/>
        </p:spPr>
      </p:pic>
      <p:pic>
        <p:nvPicPr>
          <p:cNvPr id="6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887921"/>
            <a:ext cx="72008" cy="1847850"/>
          </a:xfrm>
          <a:prstGeom prst="rect">
            <a:avLst/>
          </a:prstGeom>
          <a:noFill/>
        </p:spPr>
      </p:pic>
      <p:pic>
        <p:nvPicPr>
          <p:cNvPr id="6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-887921"/>
            <a:ext cx="72008" cy="1847850"/>
          </a:xfrm>
          <a:prstGeom prst="rect">
            <a:avLst/>
          </a:prstGeom>
          <a:noFill/>
        </p:spPr>
      </p:pic>
      <p:pic>
        <p:nvPicPr>
          <p:cNvPr id="6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887921"/>
            <a:ext cx="72008" cy="1847850"/>
          </a:xfrm>
          <a:prstGeom prst="rect">
            <a:avLst/>
          </a:prstGeom>
          <a:noFill/>
        </p:spPr>
      </p:pic>
      <p:pic>
        <p:nvPicPr>
          <p:cNvPr id="6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887921"/>
            <a:ext cx="72008" cy="1847850"/>
          </a:xfrm>
          <a:prstGeom prst="rect">
            <a:avLst/>
          </a:prstGeom>
          <a:noFill/>
        </p:spPr>
      </p:pic>
      <p:pic>
        <p:nvPicPr>
          <p:cNvPr id="6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5898071"/>
            <a:ext cx="72008" cy="1847850"/>
          </a:xfrm>
          <a:prstGeom prst="rect">
            <a:avLst/>
          </a:prstGeom>
          <a:noFill/>
        </p:spPr>
      </p:pic>
      <p:pic>
        <p:nvPicPr>
          <p:cNvPr id="6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898071"/>
            <a:ext cx="72008" cy="1847850"/>
          </a:xfrm>
          <a:prstGeom prst="rect">
            <a:avLst/>
          </a:prstGeom>
          <a:noFill/>
        </p:spPr>
      </p:pic>
      <p:pic>
        <p:nvPicPr>
          <p:cNvPr id="6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898071"/>
            <a:ext cx="72008" cy="1847850"/>
          </a:xfrm>
          <a:prstGeom prst="rect">
            <a:avLst/>
          </a:prstGeom>
          <a:noFill/>
        </p:spPr>
      </p:pic>
      <p:pic>
        <p:nvPicPr>
          <p:cNvPr id="7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5898071"/>
            <a:ext cx="72008" cy="1847850"/>
          </a:xfrm>
          <a:prstGeom prst="rect">
            <a:avLst/>
          </a:prstGeom>
          <a:noFill/>
        </p:spPr>
      </p:pic>
      <p:pic>
        <p:nvPicPr>
          <p:cNvPr id="7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898071"/>
            <a:ext cx="72008" cy="1847850"/>
          </a:xfrm>
          <a:prstGeom prst="rect">
            <a:avLst/>
          </a:prstGeom>
          <a:noFill/>
        </p:spPr>
      </p:pic>
      <p:pic>
        <p:nvPicPr>
          <p:cNvPr id="7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898071"/>
            <a:ext cx="72008" cy="1847850"/>
          </a:xfrm>
          <a:prstGeom prst="rect">
            <a:avLst/>
          </a:prstGeom>
          <a:noFill/>
        </p:spPr>
      </p:pic>
      <p:pic>
        <p:nvPicPr>
          <p:cNvPr id="7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5637423"/>
            <a:ext cx="72008" cy="1847850"/>
          </a:xfrm>
          <a:prstGeom prst="rect">
            <a:avLst/>
          </a:prstGeom>
          <a:noFill/>
        </p:spPr>
      </p:pic>
      <p:pic>
        <p:nvPicPr>
          <p:cNvPr id="7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637423"/>
            <a:ext cx="72008" cy="1847850"/>
          </a:xfrm>
          <a:prstGeom prst="rect">
            <a:avLst/>
          </a:prstGeom>
          <a:noFill/>
        </p:spPr>
      </p:pic>
      <p:pic>
        <p:nvPicPr>
          <p:cNvPr id="7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637423"/>
            <a:ext cx="72008" cy="1847850"/>
          </a:xfrm>
          <a:prstGeom prst="rect">
            <a:avLst/>
          </a:prstGeom>
          <a:noFill/>
        </p:spPr>
      </p:pic>
      <p:pic>
        <p:nvPicPr>
          <p:cNvPr id="7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5637423"/>
            <a:ext cx="72008" cy="1847850"/>
          </a:xfrm>
          <a:prstGeom prst="rect">
            <a:avLst/>
          </a:prstGeom>
          <a:noFill/>
        </p:spPr>
      </p:pic>
      <p:pic>
        <p:nvPicPr>
          <p:cNvPr id="7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637423"/>
            <a:ext cx="72008" cy="1847850"/>
          </a:xfrm>
          <a:prstGeom prst="rect">
            <a:avLst/>
          </a:prstGeom>
          <a:noFill/>
        </p:spPr>
      </p:pic>
      <p:pic>
        <p:nvPicPr>
          <p:cNvPr id="7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637423"/>
            <a:ext cx="72008" cy="1847850"/>
          </a:xfrm>
          <a:prstGeom prst="rect">
            <a:avLst/>
          </a:prstGeom>
          <a:noFill/>
        </p:spPr>
      </p:pic>
      <p:pic>
        <p:nvPicPr>
          <p:cNvPr id="7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-627273"/>
            <a:ext cx="72008" cy="1847850"/>
          </a:xfrm>
          <a:prstGeom prst="rect">
            <a:avLst/>
          </a:prstGeom>
          <a:noFill/>
        </p:spPr>
      </p:pic>
      <p:pic>
        <p:nvPicPr>
          <p:cNvPr id="8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627273"/>
            <a:ext cx="72008" cy="1847850"/>
          </a:xfrm>
          <a:prstGeom prst="rect">
            <a:avLst/>
          </a:prstGeom>
          <a:noFill/>
        </p:spPr>
      </p:pic>
      <p:pic>
        <p:nvPicPr>
          <p:cNvPr id="8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627273"/>
            <a:ext cx="72008" cy="1847850"/>
          </a:xfrm>
          <a:prstGeom prst="rect">
            <a:avLst/>
          </a:prstGeom>
          <a:noFill/>
        </p:spPr>
      </p:pic>
      <p:pic>
        <p:nvPicPr>
          <p:cNvPr id="8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-627273"/>
            <a:ext cx="72008" cy="1847850"/>
          </a:xfrm>
          <a:prstGeom prst="rect">
            <a:avLst/>
          </a:prstGeom>
          <a:noFill/>
        </p:spPr>
      </p:pic>
      <p:pic>
        <p:nvPicPr>
          <p:cNvPr id="8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627273"/>
            <a:ext cx="72008" cy="1847850"/>
          </a:xfrm>
          <a:prstGeom prst="rect">
            <a:avLst/>
          </a:prstGeom>
          <a:noFill/>
        </p:spPr>
      </p:pic>
      <p:pic>
        <p:nvPicPr>
          <p:cNvPr id="8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627273"/>
            <a:ext cx="72008" cy="1847850"/>
          </a:xfrm>
          <a:prstGeom prst="rect">
            <a:avLst/>
          </a:prstGeom>
          <a:noFill/>
        </p:spPr>
      </p:pic>
      <p:pic>
        <p:nvPicPr>
          <p:cNvPr id="8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0"/>
            <a:ext cx="72008" cy="1847850"/>
          </a:xfrm>
          <a:prstGeom prst="rect">
            <a:avLst/>
          </a:prstGeom>
          <a:noFill/>
        </p:spPr>
      </p:pic>
      <p:pic>
        <p:nvPicPr>
          <p:cNvPr id="8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628800"/>
            <a:ext cx="72008" cy="1847850"/>
          </a:xfrm>
          <a:prstGeom prst="rect">
            <a:avLst/>
          </a:prstGeom>
          <a:noFill/>
        </p:spPr>
      </p:pic>
      <p:pic>
        <p:nvPicPr>
          <p:cNvPr id="8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381350"/>
            <a:ext cx="72008" cy="1847850"/>
          </a:xfrm>
          <a:prstGeom prst="rect">
            <a:avLst/>
          </a:prstGeom>
          <a:noFill/>
        </p:spPr>
      </p:pic>
      <p:pic>
        <p:nvPicPr>
          <p:cNvPr id="8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5010150"/>
            <a:ext cx="72008" cy="1847850"/>
          </a:xfrm>
          <a:prstGeom prst="rect">
            <a:avLst/>
          </a:prstGeom>
          <a:noFill/>
        </p:spPr>
      </p:pic>
      <p:pic>
        <p:nvPicPr>
          <p:cNvPr id="8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0"/>
            <a:ext cx="72008" cy="1847850"/>
          </a:xfrm>
          <a:prstGeom prst="rect">
            <a:avLst/>
          </a:prstGeom>
          <a:noFill/>
        </p:spPr>
      </p:pic>
      <p:pic>
        <p:nvPicPr>
          <p:cNvPr id="9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1628800"/>
            <a:ext cx="72008" cy="1847850"/>
          </a:xfrm>
          <a:prstGeom prst="rect">
            <a:avLst/>
          </a:prstGeom>
          <a:noFill/>
        </p:spPr>
      </p:pic>
      <p:pic>
        <p:nvPicPr>
          <p:cNvPr id="9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3381350"/>
            <a:ext cx="72008" cy="1847850"/>
          </a:xfrm>
          <a:prstGeom prst="rect">
            <a:avLst/>
          </a:prstGeom>
          <a:noFill/>
        </p:spPr>
      </p:pic>
      <p:pic>
        <p:nvPicPr>
          <p:cNvPr id="9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5010150"/>
            <a:ext cx="72008" cy="1847850"/>
          </a:xfrm>
          <a:prstGeom prst="rect">
            <a:avLst/>
          </a:prstGeom>
          <a:noFill/>
        </p:spPr>
      </p:pic>
      <p:pic>
        <p:nvPicPr>
          <p:cNvPr id="9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260648"/>
            <a:ext cx="72008" cy="1847850"/>
          </a:xfrm>
          <a:prstGeom prst="rect">
            <a:avLst/>
          </a:prstGeom>
          <a:noFill/>
        </p:spPr>
      </p:pic>
      <p:pic>
        <p:nvPicPr>
          <p:cNvPr id="9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1820466"/>
            <a:ext cx="72008" cy="1847850"/>
          </a:xfrm>
          <a:prstGeom prst="rect">
            <a:avLst/>
          </a:prstGeom>
          <a:noFill/>
        </p:spPr>
      </p:pic>
      <p:pic>
        <p:nvPicPr>
          <p:cNvPr id="9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3573016"/>
            <a:ext cx="72008" cy="1847850"/>
          </a:xfrm>
          <a:prstGeom prst="rect">
            <a:avLst/>
          </a:prstGeom>
          <a:noFill/>
        </p:spPr>
      </p:pic>
      <p:pic>
        <p:nvPicPr>
          <p:cNvPr id="9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4725144"/>
            <a:ext cx="72008" cy="1847850"/>
          </a:xfrm>
          <a:prstGeom prst="rect">
            <a:avLst/>
          </a:prstGeom>
          <a:noFill/>
        </p:spPr>
      </p:pic>
      <p:pic>
        <p:nvPicPr>
          <p:cNvPr id="9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285006"/>
            <a:ext cx="72008" cy="1847850"/>
          </a:xfrm>
          <a:prstGeom prst="rect">
            <a:avLst/>
          </a:prstGeom>
          <a:noFill/>
        </p:spPr>
      </p:pic>
      <p:pic>
        <p:nvPicPr>
          <p:cNvPr id="9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1844824"/>
            <a:ext cx="72008" cy="1847850"/>
          </a:xfrm>
          <a:prstGeom prst="rect">
            <a:avLst/>
          </a:prstGeom>
          <a:noFill/>
        </p:spPr>
      </p:pic>
      <p:pic>
        <p:nvPicPr>
          <p:cNvPr id="9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3597374"/>
            <a:ext cx="72008" cy="1847850"/>
          </a:xfrm>
          <a:prstGeom prst="rect">
            <a:avLst/>
          </a:prstGeom>
          <a:noFill/>
        </p:spPr>
      </p:pic>
      <p:pic>
        <p:nvPicPr>
          <p:cNvPr id="10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4749502"/>
            <a:ext cx="72008" cy="1847850"/>
          </a:xfrm>
          <a:prstGeom prst="rect">
            <a:avLst/>
          </a:prstGeom>
          <a:noFill/>
        </p:spPr>
      </p:pic>
      <p:pic>
        <p:nvPicPr>
          <p:cNvPr id="101" name="100 Imagen" descr="0_1aad46_3699fab8_XL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1" y="0"/>
            <a:ext cx="3131840" cy="319448"/>
          </a:xfrm>
          <a:prstGeom prst="rect">
            <a:avLst/>
          </a:prstGeom>
          <a:noFill/>
        </p:spPr>
      </p:pic>
      <p:pic>
        <p:nvPicPr>
          <p:cNvPr id="1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-887921"/>
            <a:ext cx="72008" cy="1847850"/>
          </a:xfrm>
          <a:prstGeom prst="rect">
            <a:avLst/>
          </a:prstGeom>
          <a:noFill/>
        </p:spPr>
      </p:pic>
      <p:pic>
        <p:nvPicPr>
          <p:cNvPr id="3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88640"/>
            <a:ext cx="72008" cy="1847850"/>
          </a:xfrm>
          <a:prstGeom prst="rect">
            <a:avLst/>
          </a:prstGeom>
          <a:noFill/>
        </p:spPr>
      </p:pic>
      <p:pic>
        <p:nvPicPr>
          <p:cNvPr id="53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40" y="0"/>
            <a:ext cx="3131840" cy="319448"/>
          </a:xfrm>
          <a:prstGeom prst="rect">
            <a:avLst/>
          </a:prstGeom>
          <a:noFill/>
        </p:spPr>
      </p:pic>
      <p:pic>
        <p:nvPicPr>
          <p:cNvPr id="5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4" y="0"/>
            <a:ext cx="2915816" cy="332656"/>
          </a:xfrm>
          <a:prstGeom prst="rect">
            <a:avLst/>
          </a:prstGeom>
          <a:noFill/>
        </p:spPr>
      </p:pic>
      <p:pic>
        <p:nvPicPr>
          <p:cNvPr id="55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6525344"/>
            <a:ext cx="3131840" cy="319448"/>
          </a:xfrm>
          <a:prstGeom prst="rect">
            <a:avLst/>
          </a:prstGeom>
          <a:noFill/>
        </p:spPr>
      </p:pic>
      <p:pic>
        <p:nvPicPr>
          <p:cNvPr id="56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39" y="6525344"/>
            <a:ext cx="3131840" cy="319448"/>
          </a:xfrm>
          <a:prstGeom prst="rect">
            <a:avLst/>
          </a:prstGeom>
          <a:noFill/>
        </p:spPr>
      </p:pic>
      <p:pic>
        <p:nvPicPr>
          <p:cNvPr id="57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3" y="6525344"/>
            <a:ext cx="2915816" cy="332656"/>
          </a:xfrm>
          <a:prstGeom prst="rect">
            <a:avLst/>
          </a:prstGeom>
          <a:noFill/>
        </p:spPr>
      </p:pic>
      <p:pic>
        <p:nvPicPr>
          <p:cNvPr id="58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01962" y="1683238"/>
            <a:ext cx="3168352" cy="323172"/>
          </a:xfrm>
          <a:prstGeom prst="rect">
            <a:avLst/>
          </a:prstGeom>
          <a:noFill/>
        </p:spPr>
      </p:pic>
      <p:pic>
        <p:nvPicPr>
          <p:cNvPr id="59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18356" y="4835196"/>
            <a:ext cx="3131840" cy="319448"/>
          </a:xfrm>
          <a:prstGeom prst="rect">
            <a:avLst/>
          </a:prstGeom>
          <a:noFill/>
        </p:spPr>
      </p:pic>
      <p:pic>
        <p:nvPicPr>
          <p:cNvPr id="60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22590" y="1683238"/>
            <a:ext cx="3168352" cy="323172"/>
          </a:xfrm>
          <a:prstGeom prst="rect">
            <a:avLst/>
          </a:prstGeom>
          <a:noFill/>
        </p:spPr>
      </p:pic>
      <p:pic>
        <p:nvPicPr>
          <p:cNvPr id="61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06196" y="4835196"/>
            <a:ext cx="3131840" cy="319448"/>
          </a:xfrm>
          <a:prstGeom prst="rect">
            <a:avLst/>
          </a:prstGeom>
          <a:noFill/>
        </p:spPr>
      </p:pic>
      <p:pic>
        <p:nvPicPr>
          <p:cNvPr id="6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887921"/>
            <a:ext cx="72008" cy="1847850"/>
          </a:xfrm>
          <a:prstGeom prst="rect">
            <a:avLst/>
          </a:prstGeom>
          <a:noFill/>
        </p:spPr>
      </p:pic>
      <p:pic>
        <p:nvPicPr>
          <p:cNvPr id="6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887921"/>
            <a:ext cx="72008" cy="1847850"/>
          </a:xfrm>
          <a:prstGeom prst="rect">
            <a:avLst/>
          </a:prstGeom>
          <a:noFill/>
        </p:spPr>
      </p:pic>
      <p:pic>
        <p:nvPicPr>
          <p:cNvPr id="6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-887921"/>
            <a:ext cx="72008" cy="1847850"/>
          </a:xfrm>
          <a:prstGeom prst="rect">
            <a:avLst/>
          </a:prstGeom>
          <a:noFill/>
        </p:spPr>
      </p:pic>
      <p:pic>
        <p:nvPicPr>
          <p:cNvPr id="6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887921"/>
            <a:ext cx="72008" cy="1847850"/>
          </a:xfrm>
          <a:prstGeom prst="rect">
            <a:avLst/>
          </a:prstGeom>
          <a:noFill/>
        </p:spPr>
      </p:pic>
      <p:pic>
        <p:nvPicPr>
          <p:cNvPr id="6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887921"/>
            <a:ext cx="72008" cy="1847850"/>
          </a:xfrm>
          <a:prstGeom prst="rect">
            <a:avLst/>
          </a:prstGeom>
          <a:noFill/>
        </p:spPr>
      </p:pic>
      <p:pic>
        <p:nvPicPr>
          <p:cNvPr id="6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5898071"/>
            <a:ext cx="72008" cy="1847850"/>
          </a:xfrm>
          <a:prstGeom prst="rect">
            <a:avLst/>
          </a:prstGeom>
          <a:noFill/>
        </p:spPr>
      </p:pic>
      <p:pic>
        <p:nvPicPr>
          <p:cNvPr id="6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898071"/>
            <a:ext cx="72008" cy="1847850"/>
          </a:xfrm>
          <a:prstGeom prst="rect">
            <a:avLst/>
          </a:prstGeom>
          <a:noFill/>
        </p:spPr>
      </p:pic>
      <p:pic>
        <p:nvPicPr>
          <p:cNvPr id="6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898071"/>
            <a:ext cx="72008" cy="1847850"/>
          </a:xfrm>
          <a:prstGeom prst="rect">
            <a:avLst/>
          </a:prstGeom>
          <a:noFill/>
        </p:spPr>
      </p:pic>
      <p:pic>
        <p:nvPicPr>
          <p:cNvPr id="7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5898071"/>
            <a:ext cx="72008" cy="1847850"/>
          </a:xfrm>
          <a:prstGeom prst="rect">
            <a:avLst/>
          </a:prstGeom>
          <a:noFill/>
        </p:spPr>
      </p:pic>
      <p:pic>
        <p:nvPicPr>
          <p:cNvPr id="7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898071"/>
            <a:ext cx="72008" cy="1847850"/>
          </a:xfrm>
          <a:prstGeom prst="rect">
            <a:avLst/>
          </a:prstGeom>
          <a:noFill/>
        </p:spPr>
      </p:pic>
      <p:pic>
        <p:nvPicPr>
          <p:cNvPr id="7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898071"/>
            <a:ext cx="72008" cy="1847850"/>
          </a:xfrm>
          <a:prstGeom prst="rect">
            <a:avLst/>
          </a:prstGeom>
          <a:noFill/>
        </p:spPr>
      </p:pic>
      <p:pic>
        <p:nvPicPr>
          <p:cNvPr id="7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5637423"/>
            <a:ext cx="72008" cy="1847850"/>
          </a:xfrm>
          <a:prstGeom prst="rect">
            <a:avLst/>
          </a:prstGeom>
          <a:noFill/>
        </p:spPr>
      </p:pic>
      <p:pic>
        <p:nvPicPr>
          <p:cNvPr id="7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637423"/>
            <a:ext cx="72008" cy="1847850"/>
          </a:xfrm>
          <a:prstGeom prst="rect">
            <a:avLst/>
          </a:prstGeom>
          <a:noFill/>
        </p:spPr>
      </p:pic>
      <p:pic>
        <p:nvPicPr>
          <p:cNvPr id="7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637423"/>
            <a:ext cx="72008" cy="1847850"/>
          </a:xfrm>
          <a:prstGeom prst="rect">
            <a:avLst/>
          </a:prstGeom>
          <a:noFill/>
        </p:spPr>
      </p:pic>
      <p:pic>
        <p:nvPicPr>
          <p:cNvPr id="7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5637423"/>
            <a:ext cx="72008" cy="1847850"/>
          </a:xfrm>
          <a:prstGeom prst="rect">
            <a:avLst/>
          </a:prstGeom>
          <a:noFill/>
        </p:spPr>
      </p:pic>
      <p:pic>
        <p:nvPicPr>
          <p:cNvPr id="7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637423"/>
            <a:ext cx="72008" cy="1847850"/>
          </a:xfrm>
          <a:prstGeom prst="rect">
            <a:avLst/>
          </a:prstGeom>
          <a:noFill/>
        </p:spPr>
      </p:pic>
      <p:pic>
        <p:nvPicPr>
          <p:cNvPr id="7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637423"/>
            <a:ext cx="72008" cy="1847850"/>
          </a:xfrm>
          <a:prstGeom prst="rect">
            <a:avLst/>
          </a:prstGeom>
          <a:noFill/>
        </p:spPr>
      </p:pic>
      <p:pic>
        <p:nvPicPr>
          <p:cNvPr id="7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-627273"/>
            <a:ext cx="72008" cy="1847850"/>
          </a:xfrm>
          <a:prstGeom prst="rect">
            <a:avLst/>
          </a:prstGeom>
          <a:noFill/>
        </p:spPr>
      </p:pic>
      <p:pic>
        <p:nvPicPr>
          <p:cNvPr id="8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627273"/>
            <a:ext cx="72008" cy="1847850"/>
          </a:xfrm>
          <a:prstGeom prst="rect">
            <a:avLst/>
          </a:prstGeom>
          <a:noFill/>
        </p:spPr>
      </p:pic>
      <p:pic>
        <p:nvPicPr>
          <p:cNvPr id="8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627273"/>
            <a:ext cx="72008" cy="1847850"/>
          </a:xfrm>
          <a:prstGeom prst="rect">
            <a:avLst/>
          </a:prstGeom>
          <a:noFill/>
        </p:spPr>
      </p:pic>
      <p:pic>
        <p:nvPicPr>
          <p:cNvPr id="8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-627273"/>
            <a:ext cx="72008" cy="1847850"/>
          </a:xfrm>
          <a:prstGeom prst="rect">
            <a:avLst/>
          </a:prstGeom>
          <a:noFill/>
        </p:spPr>
      </p:pic>
      <p:pic>
        <p:nvPicPr>
          <p:cNvPr id="8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627273"/>
            <a:ext cx="72008" cy="1847850"/>
          </a:xfrm>
          <a:prstGeom prst="rect">
            <a:avLst/>
          </a:prstGeom>
          <a:noFill/>
        </p:spPr>
      </p:pic>
      <p:pic>
        <p:nvPicPr>
          <p:cNvPr id="8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627273"/>
            <a:ext cx="72008" cy="1847850"/>
          </a:xfrm>
          <a:prstGeom prst="rect">
            <a:avLst/>
          </a:prstGeom>
          <a:noFill/>
        </p:spPr>
      </p:pic>
      <p:pic>
        <p:nvPicPr>
          <p:cNvPr id="8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0"/>
            <a:ext cx="72008" cy="1847850"/>
          </a:xfrm>
          <a:prstGeom prst="rect">
            <a:avLst/>
          </a:prstGeom>
          <a:noFill/>
        </p:spPr>
      </p:pic>
      <p:pic>
        <p:nvPicPr>
          <p:cNvPr id="8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628800"/>
            <a:ext cx="72008" cy="1847850"/>
          </a:xfrm>
          <a:prstGeom prst="rect">
            <a:avLst/>
          </a:prstGeom>
          <a:noFill/>
        </p:spPr>
      </p:pic>
      <p:pic>
        <p:nvPicPr>
          <p:cNvPr id="8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381350"/>
            <a:ext cx="72008" cy="1847850"/>
          </a:xfrm>
          <a:prstGeom prst="rect">
            <a:avLst/>
          </a:prstGeom>
          <a:noFill/>
        </p:spPr>
      </p:pic>
      <p:pic>
        <p:nvPicPr>
          <p:cNvPr id="8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5010150"/>
            <a:ext cx="72008" cy="1847850"/>
          </a:xfrm>
          <a:prstGeom prst="rect">
            <a:avLst/>
          </a:prstGeom>
          <a:noFill/>
        </p:spPr>
      </p:pic>
      <p:pic>
        <p:nvPicPr>
          <p:cNvPr id="8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0"/>
            <a:ext cx="72008" cy="1847850"/>
          </a:xfrm>
          <a:prstGeom prst="rect">
            <a:avLst/>
          </a:prstGeom>
          <a:noFill/>
        </p:spPr>
      </p:pic>
      <p:pic>
        <p:nvPicPr>
          <p:cNvPr id="9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1628800"/>
            <a:ext cx="72008" cy="1847850"/>
          </a:xfrm>
          <a:prstGeom prst="rect">
            <a:avLst/>
          </a:prstGeom>
          <a:noFill/>
        </p:spPr>
      </p:pic>
      <p:pic>
        <p:nvPicPr>
          <p:cNvPr id="9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3381350"/>
            <a:ext cx="72008" cy="1847850"/>
          </a:xfrm>
          <a:prstGeom prst="rect">
            <a:avLst/>
          </a:prstGeom>
          <a:noFill/>
        </p:spPr>
      </p:pic>
      <p:pic>
        <p:nvPicPr>
          <p:cNvPr id="9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5010150"/>
            <a:ext cx="72008" cy="1847850"/>
          </a:xfrm>
          <a:prstGeom prst="rect">
            <a:avLst/>
          </a:prstGeom>
          <a:noFill/>
        </p:spPr>
      </p:pic>
      <p:pic>
        <p:nvPicPr>
          <p:cNvPr id="9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260648"/>
            <a:ext cx="72008" cy="1847850"/>
          </a:xfrm>
          <a:prstGeom prst="rect">
            <a:avLst/>
          </a:prstGeom>
          <a:noFill/>
        </p:spPr>
      </p:pic>
      <p:pic>
        <p:nvPicPr>
          <p:cNvPr id="9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1820466"/>
            <a:ext cx="72008" cy="1847850"/>
          </a:xfrm>
          <a:prstGeom prst="rect">
            <a:avLst/>
          </a:prstGeom>
          <a:noFill/>
        </p:spPr>
      </p:pic>
      <p:pic>
        <p:nvPicPr>
          <p:cNvPr id="9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3573016"/>
            <a:ext cx="72008" cy="1847850"/>
          </a:xfrm>
          <a:prstGeom prst="rect">
            <a:avLst/>
          </a:prstGeom>
          <a:noFill/>
        </p:spPr>
      </p:pic>
      <p:pic>
        <p:nvPicPr>
          <p:cNvPr id="9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4725144"/>
            <a:ext cx="72008" cy="1847850"/>
          </a:xfrm>
          <a:prstGeom prst="rect">
            <a:avLst/>
          </a:prstGeom>
          <a:noFill/>
        </p:spPr>
      </p:pic>
      <p:pic>
        <p:nvPicPr>
          <p:cNvPr id="9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285006"/>
            <a:ext cx="72008" cy="1847850"/>
          </a:xfrm>
          <a:prstGeom prst="rect">
            <a:avLst/>
          </a:prstGeom>
          <a:noFill/>
        </p:spPr>
      </p:pic>
      <p:pic>
        <p:nvPicPr>
          <p:cNvPr id="9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1844824"/>
            <a:ext cx="72008" cy="1847850"/>
          </a:xfrm>
          <a:prstGeom prst="rect">
            <a:avLst/>
          </a:prstGeom>
          <a:noFill/>
        </p:spPr>
      </p:pic>
      <p:pic>
        <p:nvPicPr>
          <p:cNvPr id="9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3597374"/>
            <a:ext cx="72008" cy="1847850"/>
          </a:xfrm>
          <a:prstGeom prst="rect">
            <a:avLst/>
          </a:prstGeom>
          <a:noFill/>
        </p:spPr>
      </p:pic>
      <p:pic>
        <p:nvPicPr>
          <p:cNvPr id="10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4749502"/>
            <a:ext cx="72008" cy="1847850"/>
          </a:xfrm>
          <a:prstGeom prst="rect">
            <a:avLst/>
          </a:prstGeom>
          <a:noFill/>
        </p:spPr>
      </p:pic>
      <p:pic>
        <p:nvPicPr>
          <p:cNvPr id="102" name="101 Imagen" descr="0_1aadbb_87fee295_XL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1" y="0"/>
            <a:ext cx="3131840" cy="319448"/>
          </a:xfrm>
          <a:prstGeom prst="rect">
            <a:avLst/>
          </a:prstGeom>
          <a:noFill/>
        </p:spPr>
      </p:pic>
      <p:pic>
        <p:nvPicPr>
          <p:cNvPr id="1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-887921"/>
            <a:ext cx="72008" cy="1847850"/>
          </a:xfrm>
          <a:prstGeom prst="rect">
            <a:avLst/>
          </a:prstGeom>
          <a:noFill/>
        </p:spPr>
      </p:pic>
      <p:pic>
        <p:nvPicPr>
          <p:cNvPr id="3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88640"/>
            <a:ext cx="72008" cy="1847850"/>
          </a:xfrm>
          <a:prstGeom prst="rect">
            <a:avLst/>
          </a:prstGeom>
          <a:noFill/>
        </p:spPr>
      </p:pic>
      <p:pic>
        <p:nvPicPr>
          <p:cNvPr id="53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40" y="0"/>
            <a:ext cx="3131840" cy="319448"/>
          </a:xfrm>
          <a:prstGeom prst="rect">
            <a:avLst/>
          </a:prstGeom>
          <a:noFill/>
        </p:spPr>
      </p:pic>
      <p:pic>
        <p:nvPicPr>
          <p:cNvPr id="5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4" y="0"/>
            <a:ext cx="2915816" cy="332656"/>
          </a:xfrm>
          <a:prstGeom prst="rect">
            <a:avLst/>
          </a:prstGeom>
          <a:noFill/>
        </p:spPr>
      </p:pic>
      <p:pic>
        <p:nvPicPr>
          <p:cNvPr id="55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6525344"/>
            <a:ext cx="3131840" cy="319448"/>
          </a:xfrm>
          <a:prstGeom prst="rect">
            <a:avLst/>
          </a:prstGeom>
          <a:noFill/>
        </p:spPr>
      </p:pic>
      <p:pic>
        <p:nvPicPr>
          <p:cNvPr id="56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39" y="6525344"/>
            <a:ext cx="3131840" cy="319448"/>
          </a:xfrm>
          <a:prstGeom prst="rect">
            <a:avLst/>
          </a:prstGeom>
          <a:noFill/>
        </p:spPr>
      </p:pic>
      <p:pic>
        <p:nvPicPr>
          <p:cNvPr id="57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3" y="6525344"/>
            <a:ext cx="2915816" cy="332656"/>
          </a:xfrm>
          <a:prstGeom prst="rect">
            <a:avLst/>
          </a:prstGeom>
          <a:noFill/>
        </p:spPr>
      </p:pic>
      <p:pic>
        <p:nvPicPr>
          <p:cNvPr id="58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01962" y="1683238"/>
            <a:ext cx="3168352" cy="323172"/>
          </a:xfrm>
          <a:prstGeom prst="rect">
            <a:avLst/>
          </a:prstGeom>
          <a:noFill/>
        </p:spPr>
      </p:pic>
      <p:pic>
        <p:nvPicPr>
          <p:cNvPr id="59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18356" y="4835196"/>
            <a:ext cx="3131840" cy="319448"/>
          </a:xfrm>
          <a:prstGeom prst="rect">
            <a:avLst/>
          </a:prstGeom>
          <a:noFill/>
        </p:spPr>
      </p:pic>
      <p:pic>
        <p:nvPicPr>
          <p:cNvPr id="60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22590" y="1683238"/>
            <a:ext cx="3168352" cy="323172"/>
          </a:xfrm>
          <a:prstGeom prst="rect">
            <a:avLst/>
          </a:prstGeom>
          <a:noFill/>
        </p:spPr>
      </p:pic>
      <p:pic>
        <p:nvPicPr>
          <p:cNvPr id="61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06196" y="4835196"/>
            <a:ext cx="3131840" cy="319448"/>
          </a:xfrm>
          <a:prstGeom prst="rect">
            <a:avLst/>
          </a:prstGeom>
          <a:noFill/>
        </p:spPr>
      </p:pic>
      <p:pic>
        <p:nvPicPr>
          <p:cNvPr id="6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887921"/>
            <a:ext cx="72008" cy="1847850"/>
          </a:xfrm>
          <a:prstGeom prst="rect">
            <a:avLst/>
          </a:prstGeom>
          <a:noFill/>
        </p:spPr>
      </p:pic>
      <p:pic>
        <p:nvPicPr>
          <p:cNvPr id="6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887921"/>
            <a:ext cx="72008" cy="1847850"/>
          </a:xfrm>
          <a:prstGeom prst="rect">
            <a:avLst/>
          </a:prstGeom>
          <a:noFill/>
        </p:spPr>
      </p:pic>
      <p:pic>
        <p:nvPicPr>
          <p:cNvPr id="6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-887921"/>
            <a:ext cx="72008" cy="1847850"/>
          </a:xfrm>
          <a:prstGeom prst="rect">
            <a:avLst/>
          </a:prstGeom>
          <a:noFill/>
        </p:spPr>
      </p:pic>
      <p:pic>
        <p:nvPicPr>
          <p:cNvPr id="6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887921"/>
            <a:ext cx="72008" cy="1847850"/>
          </a:xfrm>
          <a:prstGeom prst="rect">
            <a:avLst/>
          </a:prstGeom>
          <a:noFill/>
        </p:spPr>
      </p:pic>
      <p:pic>
        <p:nvPicPr>
          <p:cNvPr id="6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887921"/>
            <a:ext cx="72008" cy="1847850"/>
          </a:xfrm>
          <a:prstGeom prst="rect">
            <a:avLst/>
          </a:prstGeom>
          <a:noFill/>
        </p:spPr>
      </p:pic>
      <p:pic>
        <p:nvPicPr>
          <p:cNvPr id="6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5898071"/>
            <a:ext cx="72008" cy="1847850"/>
          </a:xfrm>
          <a:prstGeom prst="rect">
            <a:avLst/>
          </a:prstGeom>
          <a:noFill/>
        </p:spPr>
      </p:pic>
      <p:pic>
        <p:nvPicPr>
          <p:cNvPr id="6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898071"/>
            <a:ext cx="72008" cy="1847850"/>
          </a:xfrm>
          <a:prstGeom prst="rect">
            <a:avLst/>
          </a:prstGeom>
          <a:noFill/>
        </p:spPr>
      </p:pic>
      <p:pic>
        <p:nvPicPr>
          <p:cNvPr id="6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898071"/>
            <a:ext cx="72008" cy="1847850"/>
          </a:xfrm>
          <a:prstGeom prst="rect">
            <a:avLst/>
          </a:prstGeom>
          <a:noFill/>
        </p:spPr>
      </p:pic>
      <p:pic>
        <p:nvPicPr>
          <p:cNvPr id="7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5898071"/>
            <a:ext cx="72008" cy="1847850"/>
          </a:xfrm>
          <a:prstGeom prst="rect">
            <a:avLst/>
          </a:prstGeom>
          <a:noFill/>
        </p:spPr>
      </p:pic>
      <p:pic>
        <p:nvPicPr>
          <p:cNvPr id="7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898071"/>
            <a:ext cx="72008" cy="1847850"/>
          </a:xfrm>
          <a:prstGeom prst="rect">
            <a:avLst/>
          </a:prstGeom>
          <a:noFill/>
        </p:spPr>
      </p:pic>
      <p:pic>
        <p:nvPicPr>
          <p:cNvPr id="7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898071"/>
            <a:ext cx="72008" cy="1847850"/>
          </a:xfrm>
          <a:prstGeom prst="rect">
            <a:avLst/>
          </a:prstGeom>
          <a:noFill/>
        </p:spPr>
      </p:pic>
      <p:pic>
        <p:nvPicPr>
          <p:cNvPr id="7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5637423"/>
            <a:ext cx="72008" cy="1847850"/>
          </a:xfrm>
          <a:prstGeom prst="rect">
            <a:avLst/>
          </a:prstGeom>
          <a:noFill/>
        </p:spPr>
      </p:pic>
      <p:pic>
        <p:nvPicPr>
          <p:cNvPr id="7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637423"/>
            <a:ext cx="72008" cy="1847850"/>
          </a:xfrm>
          <a:prstGeom prst="rect">
            <a:avLst/>
          </a:prstGeom>
          <a:noFill/>
        </p:spPr>
      </p:pic>
      <p:pic>
        <p:nvPicPr>
          <p:cNvPr id="7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637423"/>
            <a:ext cx="72008" cy="1847850"/>
          </a:xfrm>
          <a:prstGeom prst="rect">
            <a:avLst/>
          </a:prstGeom>
          <a:noFill/>
        </p:spPr>
      </p:pic>
      <p:pic>
        <p:nvPicPr>
          <p:cNvPr id="7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5637423"/>
            <a:ext cx="72008" cy="1847850"/>
          </a:xfrm>
          <a:prstGeom prst="rect">
            <a:avLst/>
          </a:prstGeom>
          <a:noFill/>
        </p:spPr>
      </p:pic>
      <p:pic>
        <p:nvPicPr>
          <p:cNvPr id="7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637423"/>
            <a:ext cx="72008" cy="1847850"/>
          </a:xfrm>
          <a:prstGeom prst="rect">
            <a:avLst/>
          </a:prstGeom>
          <a:noFill/>
        </p:spPr>
      </p:pic>
      <p:pic>
        <p:nvPicPr>
          <p:cNvPr id="7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637423"/>
            <a:ext cx="72008" cy="1847850"/>
          </a:xfrm>
          <a:prstGeom prst="rect">
            <a:avLst/>
          </a:prstGeom>
          <a:noFill/>
        </p:spPr>
      </p:pic>
      <p:pic>
        <p:nvPicPr>
          <p:cNvPr id="7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-627273"/>
            <a:ext cx="72008" cy="1847850"/>
          </a:xfrm>
          <a:prstGeom prst="rect">
            <a:avLst/>
          </a:prstGeom>
          <a:noFill/>
        </p:spPr>
      </p:pic>
      <p:pic>
        <p:nvPicPr>
          <p:cNvPr id="8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627273"/>
            <a:ext cx="72008" cy="1847850"/>
          </a:xfrm>
          <a:prstGeom prst="rect">
            <a:avLst/>
          </a:prstGeom>
          <a:noFill/>
        </p:spPr>
      </p:pic>
      <p:pic>
        <p:nvPicPr>
          <p:cNvPr id="8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627273"/>
            <a:ext cx="72008" cy="1847850"/>
          </a:xfrm>
          <a:prstGeom prst="rect">
            <a:avLst/>
          </a:prstGeom>
          <a:noFill/>
        </p:spPr>
      </p:pic>
      <p:pic>
        <p:nvPicPr>
          <p:cNvPr id="8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-627273"/>
            <a:ext cx="72008" cy="1847850"/>
          </a:xfrm>
          <a:prstGeom prst="rect">
            <a:avLst/>
          </a:prstGeom>
          <a:noFill/>
        </p:spPr>
      </p:pic>
      <p:pic>
        <p:nvPicPr>
          <p:cNvPr id="8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627273"/>
            <a:ext cx="72008" cy="1847850"/>
          </a:xfrm>
          <a:prstGeom prst="rect">
            <a:avLst/>
          </a:prstGeom>
          <a:noFill/>
        </p:spPr>
      </p:pic>
      <p:pic>
        <p:nvPicPr>
          <p:cNvPr id="8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627273"/>
            <a:ext cx="72008" cy="1847850"/>
          </a:xfrm>
          <a:prstGeom prst="rect">
            <a:avLst/>
          </a:prstGeom>
          <a:noFill/>
        </p:spPr>
      </p:pic>
      <p:pic>
        <p:nvPicPr>
          <p:cNvPr id="8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0"/>
            <a:ext cx="72008" cy="1847850"/>
          </a:xfrm>
          <a:prstGeom prst="rect">
            <a:avLst/>
          </a:prstGeom>
          <a:noFill/>
        </p:spPr>
      </p:pic>
      <p:pic>
        <p:nvPicPr>
          <p:cNvPr id="8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628800"/>
            <a:ext cx="72008" cy="1847850"/>
          </a:xfrm>
          <a:prstGeom prst="rect">
            <a:avLst/>
          </a:prstGeom>
          <a:noFill/>
        </p:spPr>
      </p:pic>
      <p:pic>
        <p:nvPicPr>
          <p:cNvPr id="8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381350"/>
            <a:ext cx="72008" cy="1847850"/>
          </a:xfrm>
          <a:prstGeom prst="rect">
            <a:avLst/>
          </a:prstGeom>
          <a:noFill/>
        </p:spPr>
      </p:pic>
      <p:pic>
        <p:nvPicPr>
          <p:cNvPr id="8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5010150"/>
            <a:ext cx="72008" cy="1847850"/>
          </a:xfrm>
          <a:prstGeom prst="rect">
            <a:avLst/>
          </a:prstGeom>
          <a:noFill/>
        </p:spPr>
      </p:pic>
      <p:pic>
        <p:nvPicPr>
          <p:cNvPr id="8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0"/>
            <a:ext cx="72008" cy="1847850"/>
          </a:xfrm>
          <a:prstGeom prst="rect">
            <a:avLst/>
          </a:prstGeom>
          <a:noFill/>
        </p:spPr>
      </p:pic>
      <p:pic>
        <p:nvPicPr>
          <p:cNvPr id="9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1628800"/>
            <a:ext cx="72008" cy="1847850"/>
          </a:xfrm>
          <a:prstGeom prst="rect">
            <a:avLst/>
          </a:prstGeom>
          <a:noFill/>
        </p:spPr>
      </p:pic>
      <p:pic>
        <p:nvPicPr>
          <p:cNvPr id="9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3381350"/>
            <a:ext cx="72008" cy="1847850"/>
          </a:xfrm>
          <a:prstGeom prst="rect">
            <a:avLst/>
          </a:prstGeom>
          <a:noFill/>
        </p:spPr>
      </p:pic>
      <p:pic>
        <p:nvPicPr>
          <p:cNvPr id="9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5010150"/>
            <a:ext cx="72008" cy="1847850"/>
          </a:xfrm>
          <a:prstGeom prst="rect">
            <a:avLst/>
          </a:prstGeom>
          <a:noFill/>
        </p:spPr>
      </p:pic>
      <p:pic>
        <p:nvPicPr>
          <p:cNvPr id="9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260648"/>
            <a:ext cx="72008" cy="1847850"/>
          </a:xfrm>
          <a:prstGeom prst="rect">
            <a:avLst/>
          </a:prstGeom>
          <a:noFill/>
        </p:spPr>
      </p:pic>
      <p:pic>
        <p:nvPicPr>
          <p:cNvPr id="9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1820466"/>
            <a:ext cx="72008" cy="1847850"/>
          </a:xfrm>
          <a:prstGeom prst="rect">
            <a:avLst/>
          </a:prstGeom>
          <a:noFill/>
        </p:spPr>
      </p:pic>
      <p:pic>
        <p:nvPicPr>
          <p:cNvPr id="9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3573016"/>
            <a:ext cx="72008" cy="1847850"/>
          </a:xfrm>
          <a:prstGeom prst="rect">
            <a:avLst/>
          </a:prstGeom>
          <a:noFill/>
        </p:spPr>
      </p:pic>
      <p:pic>
        <p:nvPicPr>
          <p:cNvPr id="9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4725144"/>
            <a:ext cx="72008" cy="1847850"/>
          </a:xfrm>
          <a:prstGeom prst="rect">
            <a:avLst/>
          </a:prstGeom>
          <a:noFill/>
        </p:spPr>
      </p:pic>
      <p:pic>
        <p:nvPicPr>
          <p:cNvPr id="9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285006"/>
            <a:ext cx="72008" cy="1847850"/>
          </a:xfrm>
          <a:prstGeom prst="rect">
            <a:avLst/>
          </a:prstGeom>
          <a:noFill/>
        </p:spPr>
      </p:pic>
      <p:pic>
        <p:nvPicPr>
          <p:cNvPr id="9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1844824"/>
            <a:ext cx="72008" cy="1847850"/>
          </a:xfrm>
          <a:prstGeom prst="rect">
            <a:avLst/>
          </a:prstGeom>
          <a:noFill/>
        </p:spPr>
      </p:pic>
      <p:pic>
        <p:nvPicPr>
          <p:cNvPr id="9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3597374"/>
            <a:ext cx="72008" cy="1847850"/>
          </a:xfrm>
          <a:prstGeom prst="rect">
            <a:avLst/>
          </a:prstGeom>
          <a:noFill/>
        </p:spPr>
      </p:pic>
      <p:pic>
        <p:nvPicPr>
          <p:cNvPr id="10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4749502"/>
            <a:ext cx="72008" cy="1847850"/>
          </a:xfrm>
          <a:prstGeom prst="rect">
            <a:avLst/>
          </a:prstGeom>
          <a:noFill/>
        </p:spPr>
      </p:pic>
      <p:pic>
        <p:nvPicPr>
          <p:cNvPr id="101" name="100 Imagen" descr="0_1aadd3_85848723_XL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1" y="0"/>
            <a:ext cx="3131840" cy="319448"/>
          </a:xfrm>
          <a:prstGeom prst="rect">
            <a:avLst/>
          </a:prstGeom>
          <a:noFill/>
        </p:spPr>
      </p:pic>
      <p:pic>
        <p:nvPicPr>
          <p:cNvPr id="1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-887921"/>
            <a:ext cx="72008" cy="1847850"/>
          </a:xfrm>
          <a:prstGeom prst="rect">
            <a:avLst/>
          </a:prstGeom>
          <a:noFill/>
        </p:spPr>
      </p:pic>
      <p:pic>
        <p:nvPicPr>
          <p:cNvPr id="3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88640"/>
            <a:ext cx="72008" cy="1847850"/>
          </a:xfrm>
          <a:prstGeom prst="rect">
            <a:avLst/>
          </a:prstGeom>
          <a:noFill/>
        </p:spPr>
      </p:pic>
      <p:pic>
        <p:nvPicPr>
          <p:cNvPr id="53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40" y="0"/>
            <a:ext cx="3131840" cy="319448"/>
          </a:xfrm>
          <a:prstGeom prst="rect">
            <a:avLst/>
          </a:prstGeom>
          <a:noFill/>
        </p:spPr>
      </p:pic>
      <p:pic>
        <p:nvPicPr>
          <p:cNvPr id="5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4" y="0"/>
            <a:ext cx="2915816" cy="332656"/>
          </a:xfrm>
          <a:prstGeom prst="rect">
            <a:avLst/>
          </a:prstGeom>
          <a:noFill/>
        </p:spPr>
      </p:pic>
      <p:pic>
        <p:nvPicPr>
          <p:cNvPr id="55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6525344"/>
            <a:ext cx="3131840" cy="319448"/>
          </a:xfrm>
          <a:prstGeom prst="rect">
            <a:avLst/>
          </a:prstGeom>
          <a:noFill/>
        </p:spPr>
      </p:pic>
      <p:pic>
        <p:nvPicPr>
          <p:cNvPr id="56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39" y="6525344"/>
            <a:ext cx="3131840" cy="319448"/>
          </a:xfrm>
          <a:prstGeom prst="rect">
            <a:avLst/>
          </a:prstGeom>
          <a:noFill/>
        </p:spPr>
      </p:pic>
      <p:pic>
        <p:nvPicPr>
          <p:cNvPr id="57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3" y="6525344"/>
            <a:ext cx="2915816" cy="332656"/>
          </a:xfrm>
          <a:prstGeom prst="rect">
            <a:avLst/>
          </a:prstGeom>
          <a:noFill/>
        </p:spPr>
      </p:pic>
      <p:pic>
        <p:nvPicPr>
          <p:cNvPr id="58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01962" y="1683238"/>
            <a:ext cx="3168352" cy="323172"/>
          </a:xfrm>
          <a:prstGeom prst="rect">
            <a:avLst/>
          </a:prstGeom>
          <a:noFill/>
        </p:spPr>
      </p:pic>
      <p:pic>
        <p:nvPicPr>
          <p:cNvPr id="59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18356" y="4835196"/>
            <a:ext cx="3131840" cy="319448"/>
          </a:xfrm>
          <a:prstGeom prst="rect">
            <a:avLst/>
          </a:prstGeom>
          <a:noFill/>
        </p:spPr>
      </p:pic>
      <p:pic>
        <p:nvPicPr>
          <p:cNvPr id="60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22590" y="1683238"/>
            <a:ext cx="3168352" cy="323172"/>
          </a:xfrm>
          <a:prstGeom prst="rect">
            <a:avLst/>
          </a:prstGeom>
          <a:noFill/>
        </p:spPr>
      </p:pic>
      <p:pic>
        <p:nvPicPr>
          <p:cNvPr id="61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06196" y="4835196"/>
            <a:ext cx="3131840" cy="319448"/>
          </a:xfrm>
          <a:prstGeom prst="rect">
            <a:avLst/>
          </a:prstGeom>
          <a:noFill/>
        </p:spPr>
      </p:pic>
      <p:pic>
        <p:nvPicPr>
          <p:cNvPr id="6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887921"/>
            <a:ext cx="72008" cy="1847850"/>
          </a:xfrm>
          <a:prstGeom prst="rect">
            <a:avLst/>
          </a:prstGeom>
          <a:noFill/>
        </p:spPr>
      </p:pic>
      <p:pic>
        <p:nvPicPr>
          <p:cNvPr id="6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887921"/>
            <a:ext cx="72008" cy="1847850"/>
          </a:xfrm>
          <a:prstGeom prst="rect">
            <a:avLst/>
          </a:prstGeom>
          <a:noFill/>
        </p:spPr>
      </p:pic>
      <p:pic>
        <p:nvPicPr>
          <p:cNvPr id="6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-887921"/>
            <a:ext cx="72008" cy="1847850"/>
          </a:xfrm>
          <a:prstGeom prst="rect">
            <a:avLst/>
          </a:prstGeom>
          <a:noFill/>
        </p:spPr>
      </p:pic>
      <p:pic>
        <p:nvPicPr>
          <p:cNvPr id="6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887921"/>
            <a:ext cx="72008" cy="1847850"/>
          </a:xfrm>
          <a:prstGeom prst="rect">
            <a:avLst/>
          </a:prstGeom>
          <a:noFill/>
        </p:spPr>
      </p:pic>
      <p:pic>
        <p:nvPicPr>
          <p:cNvPr id="6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887921"/>
            <a:ext cx="72008" cy="1847850"/>
          </a:xfrm>
          <a:prstGeom prst="rect">
            <a:avLst/>
          </a:prstGeom>
          <a:noFill/>
        </p:spPr>
      </p:pic>
      <p:pic>
        <p:nvPicPr>
          <p:cNvPr id="6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5898071"/>
            <a:ext cx="72008" cy="1847850"/>
          </a:xfrm>
          <a:prstGeom prst="rect">
            <a:avLst/>
          </a:prstGeom>
          <a:noFill/>
        </p:spPr>
      </p:pic>
      <p:pic>
        <p:nvPicPr>
          <p:cNvPr id="6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898071"/>
            <a:ext cx="72008" cy="1847850"/>
          </a:xfrm>
          <a:prstGeom prst="rect">
            <a:avLst/>
          </a:prstGeom>
          <a:noFill/>
        </p:spPr>
      </p:pic>
      <p:pic>
        <p:nvPicPr>
          <p:cNvPr id="6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898071"/>
            <a:ext cx="72008" cy="1847850"/>
          </a:xfrm>
          <a:prstGeom prst="rect">
            <a:avLst/>
          </a:prstGeom>
          <a:noFill/>
        </p:spPr>
      </p:pic>
      <p:pic>
        <p:nvPicPr>
          <p:cNvPr id="7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5898071"/>
            <a:ext cx="72008" cy="1847850"/>
          </a:xfrm>
          <a:prstGeom prst="rect">
            <a:avLst/>
          </a:prstGeom>
          <a:noFill/>
        </p:spPr>
      </p:pic>
      <p:pic>
        <p:nvPicPr>
          <p:cNvPr id="7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898071"/>
            <a:ext cx="72008" cy="1847850"/>
          </a:xfrm>
          <a:prstGeom prst="rect">
            <a:avLst/>
          </a:prstGeom>
          <a:noFill/>
        </p:spPr>
      </p:pic>
      <p:pic>
        <p:nvPicPr>
          <p:cNvPr id="7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898071"/>
            <a:ext cx="72008" cy="1847850"/>
          </a:xfrm>
          <a:prstGeom prst="rect">
            <a:avLst/>
          </a:prstGeom>
          <a:noFill/>
        </p:spPr>
      </p:pic>
      <p:pic>
        <p:nvPicPr>
          <p:cNvPr id="7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5637423"/>
            <a:ext cx="72008" cy="1847850"/>
          </a:xfrm>
          <a:prstGeom prst="rect">
            <a:avLst/>
          </a:prstGeom>
          <a:noFill/>
        </p:spPr>
      </p:pic>
      <p:pic>
        <p:nvPicPr>
          <p:cNvPr id="7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637423"/>
            <a:ext cx="72008" cy="1847850"/>
          </a:xfrm>
          <a:prstGeom prst="rect">
            <a:avLst/>
          </a:prstGeom>
          <a:noFill/>
        </p:spPr>
      </p:pic>
      <p:pic>
        <p:nvPicPr>
          <p:cNvPr id="7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637423"/>
            <a:ext cx="72008" cy="1847850"/>
          </a:xfrm>
          <a:prstGeom prst="rect">
            <a:avLst/>
          </a:prstGeom>
          <a:noFill/>
        </p:spPr>
      </p:pic>
      <p:pic>
        <p:nvPicPr>
          <p:cNvPr id="7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5637423"/>
            <a:ext cx="72008" cy="1847850"/>
          </a:xfrm>
          <a:prstGeom prst="rect">
            <a:avLst/>
          </a:prstGeom>
          <a:noFill/>
        </p:spPr>
      </p:pic>
      <p:pic>
        <p:nvPicPr>
          <p:cNvPr id="7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637423"/>
            <a:ext cx="72008" cy="1847850"/>
          </a:xfrm>
          <a:prstGeom prst="rect">
            <a:avLst/>
          </a:prstGeom>
          <a:noFill/>
        </p:spPr>
      </p:pic>
      <p:pic>
        <p:nvPicPr>
          <p:cNvPr id="7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637423"/>
            <a:ext cx="72008" cy="1847850"/>
          </a:xfrm>
          <a:prstGeom prst="rect">
            <a:avLst/>
          </a:prstGeom>
          <a:noFill/>
        </p:spPr>
      </p:pic>
      <p:pic>
        <p:nvPicPr>
          <p:cNvPr id="7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-627273"/>
            <a:ext cx="72008" cy="1847850"/>
          </a:xfrm>
          <a:prstGeom prst="rect">
            <a:avLst/>
          </a:prstGeom>
          <a:noFill/>
        </p:spPr>
      </p:pic>
      <p:pic>
        <p:nvPicPr>
          <p:cNvPr id="8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627273"/>
            <a:ext cx="72008" cy="1847850"/>
          </a:xfrm>
          <a:prstGeom prst="rect">
            <a:avLst/>
          </a:prstGeom>
          <a:noFill/>
        </p:spPr>
      </p:pic>
      <p:pic>
        <p:nvPicPr>
          <p:cNvPr id="8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627273"/>
            <a:ext cx="72008" cy="1847850"/>
          </a:xfrm>
          <a:prstGeom prst="rect">
            <a:avLst/>
          </a:prstGeom>
          <a:noFill/>
        </p:spPr>
      </p:pic>
      <p:pic>
        <p:nvPicPr>
          <p:cNvPr id="8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-627273"/>
            <a:ext cx="72008" cy="1847850"/>
          </a:xfrm>
          <a:prstGeom prst="rect">
            <a:avLst/>
          </a:prstGeom>
          <a:noFill/>
        </p:spPr>
      </p:pic>
      <p:pic>
        <p:nvPicPr>
          <p:cNvPr id="8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627273"/>
            <a:ext cx="72008" cy="1847850"/>
          </a:xfrm>
          <a:prstGeom prst="rect">
            <a:avLst/>
          </a:prstGeom>
          <a:noFill/>
        </p:spPr>
      </p:pic>
      <p:pic>
        <p:nvPicPr>
          <p:cNvPr id="8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627273"/>
            <a:ext cx="72008" cy="1847850"/>
          </a:xfrm>
          <a:prstGeom prst="rect">
            <a:avLst/>
          </a:prstGeom>
          <a:noFill/>
        </p:spPr>
      </p:pic>
      <p:pic>
        <p:nvPicPr>
          <p:cNvPr id="8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0"/>
            <a:ext cx="72008" cy="1847850"/>
          </a:xfrm>
          <a:prstGeom prst="rect">
            <a:avLst/>
          </a:prstGeom>
          <a:noFill/>
        </p:spPr>
      </p:pic>
      <p:pic>
        <p:nvPicPr>
          <p:cNvPr id="8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628800"/>
            <a:ext cx="72008" cy="1847850"/>
          </a:xfrm>
          <a:prstGeom prst="rect">
            <a:avLst/>
          </a:prstGeom>
          <a:noFill/>
        </p:spPr>
      </p:pic>
      <p:pic>
        <p:nvPicPr>
          <p:cNvPr id="8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381350"/>
            <a:ext cx="72008" cy="1847850"/>
          </a:xfrm>
          <a:prstGeom prst="rect">
            <a:avLst/>
          </a:prstGeom>
          <a:noFill/>
        </p:spPr>
      </p:pic>
      <p:pic>
        <p:nvPicPr>
          <p:cNvPr id="8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5010150"/>
            <a:ext cx="72008" cy="1847850"/>
          </a:xfrm>
          <a:prstGeom prst="rect">
            <a:avLst/>
          </a:prstGeom>
          <a:noFill/>
        </p:spPr>
      </p:pic>
      <p:pic>
        <p:nvPicPr>
          <p:cNvPr id="8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0"/>
            <a:ext cx="72008" cy="1847850"/>
          </a:xfrm>
          <a:prstGeom prst="rect">
            <a:avLst/>
          </a:prstGeom>
          <a:noFill/>
        </p:spPr>
      </p:pic>
      <p:pic>
        <p:nvPicPr>
          <p:cNvPr id="9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1628800"/>
            <a:ext cx="72008" cy="1847850"/>
          </a:xfrm>
          <a:prstGeom prst="rect">
            <a:avLst/>
          </a:prstGeom>
          <a:noFill/>
        </p:spPr>
      </p:pic>
      <p:pic>
        <p:nvPicPr>
          <p:cNvPr id="9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3381350"/>
            <a:ext cx="72008" cy="1847850"/>
          </a:xfrm>
          <a:prstGeom prst="rect">
            <a:avLst/>
          </a:prstGeom>
          <a:noFill/>
        </p:spPr>
      </p:pic>
      <p:pic>
        <p:nvPicPr>
          <p:cNvPr id="9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5010150"/>
            <a:ext cx="72008" cy="1847850"/>
          </a:xfrm>
          <a:prstGeom prst="rect">
            <a:avLst/>
          </a:prstGeom>
          <a:noFill/>
        </p:spPr>
      </p:pic>
      <p:pic>
        <p:nvPicPr>
          <p:cNvPr id="9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260648"/>
            <a:ext cx="72008" cy="1847850"/>
          </a:xfrm>
          <a:prstGeom prst="rect">
            <a:avLst/>
          </a:prstGeom>
          <a:noFill/>
        </p:spPr>
      </p:pic>
      <p:pic>
        <p:nvPicPr>
          <p:cNvPr id="9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1820466"/>
            <a:ext cx="72008" cy="1847850"/>
          </a:xfrm>
          <a:prstGeom prst="rect">
            <a:avLst/>
          </a:prstGeom>
          <a:noFill/>
        </p:spPr>
      </p:pic>
      <p:pic>
        <p:nvPicPr>
          <p:cNvPr id="9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3573016"/>
            <a:ext cx="72008" cy="1847850"/>
          </a:xfrm>
          <a:prstGeom prst="rect">
            <a:avLst/>
          </a:prstGeom>
          <a:noFill/>
        </p:spPr>
      </p:pic>
      <p:pic>
        <p:nvPicPr>
          <p:cNvPr id="9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4725144"/>
            <a:ext cx="72008" cy="1847850"/>
          </a:xfrm>
          <a:prstGeom prst="rect">
            <a:avLst/>
          </a:prstGeom>
          <a:noFill/>
        </p:spPr>
      </p:pic>
      <p:pic>
        <p:nvPicPr>
          <p:cNvPr id="9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285006"/>
            <a:ext cx="72008" cy="1847850"/>
          </a:xfrm>
          <a:prstGeom prst="rect">
            <a:avLst/>
          </a:prstGeom>
          <a:noFill/>
        </p:spPr>
      </p:pic>
      <p:pic>
        <p:nvPicPr>
          <p:cNvPr id="9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1844824"/>
            <a:ext cx="72008" cy="1847850"/>
          </a:xfrm>
          <a:prstGeom prst="rect">
            <a:avLst/>
          </a:prstGeom>
          <a:noFill/>
        </p:spPr>
      </p:pic>
      <p:pic>
        <p:nvPicPr>
          <p:cNvPr id="9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3597374"/>
            <a:ext cx="72008" cy="1847850"/>
          </a:xfrm>
          <a:prstGeom prst="rect">
            <a:avLst/>
          </a:prstGeom>
          <a:noFill/>
        </p:spPr>
      </p:pic>
      <p:pic>
        <p:nvPicPr>
          <p:cNvPr id="10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4749502"/>
            <a:ext cx="72008" cy="1847850"/>
          </a:xfrm>
          <a:prstGeom prst="rect">
            <a:avLst/>
          </a:prstGeom>
          <a:noFill/>
        </p:spPr>
      </p:pic>
      <p:pic>
        <p:nvPicPr>
          <p:cNvPr id="101" name="100 Imagen" descr="0_1aadd6_568057ae_XL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1" y="0"/>
            <a:ext cx="3131840" cy="319448"/>
          </a:xfrm>
          <a:prstGeom prst="rect">
            <a:avLst/>
          </a:prstGeom>
          <a:noFill/>
        </p:spPr>
      </p:pic>
      <p:pic>
        <p:nvPicPr>
          <p:cNvPr id="1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-887921"/>
            <a:ext cx="72008" cy="1847850"/>
          </a:xfrm>
          <a:prstGeom prst="rect">
            <a:avLst/>
          </a:prstGeom>
          <a:noFill/>
        </p:spPr>
      </p:pic>
      <p:pic>
        <p:nvPicPr>
          <p:cNvPr id="3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88640"/>
            <a:ext cx="72008" cy="1847850"/>
          </a:xfrm>
          <a:prstGeom prst="rect">
            <a:avLst/>
          </a:prstGeom>
          <a:noFill/>
        </p:spPr>
      </p:pic>
      <p:pic>
        <p:nvPicPr>
          <p:cNvPr id="53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40" y="0"/>
            <a:ext cx="3131840" cy="319448"/>
          </a:xfrm>
          <a:prstGeom prst="rect">
            <a:avLst/>
          </a:prstGeom>
          <a:noFill/>
        </p:spPr>
      </p:pic>
      <p:pic>
        <p:nvPicPr>
          <p:cNvPr id="5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4" y="0"/>
            <a:ext cx="2915816" cy="332656"/>
          </a:xfrm>
          <a:prstGeom prst="rect">
            <a:avLst/>
          </a:prstGeom>
          <a:noFill/>
        </p:spPr>
      </p:pic>
      <p:pic>
        <p:nvPicPr>
          <p:cNvPr id="55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6525344"/>
            <a:ext cx="3131840" cy="319448"/>
          </a:xfrm>
          <a:prstGeom prst="rect">
            <a:avLst/>
          </a:prstGeom>
          <a:noFill/>
        </p:spPr>
      </p:pic>
      <p:pic>
        <p:nvPicPr>
          <p:cNvPr id="56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39" y="6525344"/>
            <a:ext cx="3131840" cy="319448"/>
          </a:xfrm>
          <a:prstGeom prst="rect">
            <a:avLst/>
          </a:prstGeom>
          <a:noFill/>
        </p:spPr>
      </p:pic>
      <p:pic>
        <p:nvPicPr>
          <p:cNvPr id="57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3" y="6525344"/>
            <a:ext cx="2915816" cy="332656"/>
          </a:xfrm>
          <a:prstGeom prst="rect">
            <a:avLst/>
          </a:prstGeom>
          <a:noFill/>
        </p:spPr>
      </p:pic>
      <p:pic>
        <p:nvPicPr>
          <p:cNvPr id="58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01962" y="1683238"/>
            <a:ext cx="3168352" cy="323172"/>
          </a:xfrm>
          <a:prstGeom prst="rect">
            <a:avLst/>
          </a:prstGeom>
          <a:noFill/>
        </p:spPr>
      </p:pic>
      <p:pic>
        <p:nvPicPr>
          <p:cNvPr id="59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18356" y="4835196"/>
            <a:ext cx="3131840" cy="319448"/>
          </a:xfrm>
          <a:prstGeom prst="rect">
            <a:avLst/>
          </a:prstGeom>
          <a:noFill/>
        </p:spPr>
      </p:pic>
      <p:pic>
        <p:nvPicPr>
          <p:cNvPr id="60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22590" y="1683238"/>
            <a:ext cx="3168352" cy="323172"/>
          </a:xfrm>
          <a:prstGeom prst="rect">
            <a:avLst/>
          </a:prstGeom>
          <a:noFill/>
        </p:spPr>
      </p:pic>
      <p:pic>
        <p:nvPicPr>
          <p:cNvPr id="61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06196" y="4835196"/>
            <a:ext cx="3131840" cy="319448"/>
          </a:xfrm>
          <a:prstGeom prst="rect">
            <a:avLst/>
          </a:prstGeom>
          <a:noFill/>
        </p:spPr>
      </p:pic>
      <p:pic>
        <p:nvPicPr>
          <p:cNvPr id="6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887921"/>
            <a:ext cx="72008" cy="1847850"/>
          </a:xfrm>
          <a:prstGeom prst="rect">
            <a:avLst/>
          </a:prstGeom>
          <a:noFill/>
        </p:spPr>
      </p:pic>
      <p:pic>
        <p:nvPicPr>
          <p:cNvPr id="6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887921"/>
            <a:ext cx="72008" cy="1847850"/>
          </a:xfrm>
          <a:prstGeom prst="rect">
            <a:avLst/>
          </a:prstGeom>
          <a:noFill/>
        </p:spPr>
      </p:pic>
      <p:pic>
        <p:nvPicPr>
          <p:cNvPr id="6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-887921"/>
            <a:ext cx="72008" cy="1847850"/>
          </a:xfrm>
          <a:prstGeom prst="rect">
            <a:avLst/>
          </a:prstGeom>
          <a:noFill/>
        </p:spPr>
      </p:pic>
      <p:pic>
        <p:nvPicPr>
          <p:cNvPr id="6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887921"/>
            <a:ext cx="72008" cy="1847850"/>
          </a:xfrm>
          <a:prstGeom prst="rect">
            <a:avLst/>
          </a:prstGeom>
          <a:noFill/>
        </p:spPr>
      </p:pic>
      <p:pic>
        <p:nvPicPr>
          <p:cNvPr id="6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887921"/>
            <a:ext cx="72008" cy="1847850"/>
          </a:xfrm>
          <a:prstGeom prst="rect">
            <a:avLst/>
          </a:prstGeom>
          <a:noFill/>
        </p:spPr>
      </p:pic>
      <p:pic>
        <p:nvPicPr>
          <p:cNvPr id="6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5898071"/>
            <a:ext cx="72008" cy="1847850"/>
          </a:xfrm>
          <a:prstGeom prst="rect">
            <a:avLst/>
          </a:prstGeom>
          <a:noFill/>
        </p:spPr>
      </p:pic>
      <p:pic>
        <p:nvPicPr>
          <p:cNvPr id="6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898071"/>
            <a:ext cx="72008" cy="1847850"/>
          </a:xfrm>
          <a:prstGeom prst="rect">
            <a:avLst/>
          </a:prstGeom>
          <a:noFill/>
        </p:spPr>
      </p:pic>
      <p:pic>
        <p:nvPicPr>
          <p:cNvPr id="6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898071"/>
            <a:ext cx="72008" cy="1847850"/>
          </a:xfrm>
          <a:prstGeom prst="rect">
            <a:avLst/>
          </a:prstGeom>
          <a:noFill/>
        </p:spPr>
      </p:pic>
      <p:pic>
        <p:nvPicPr>
          <p:cNvPr id="7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5898071"/>
            <a:ext cx="72008" cy="1847850"/>
          </a:xfrm>
          <a:prstGeom prst="rect">
            <a:avLst/>
          </a:prstGeom>
          <a:noFill/>
        </p:spPr>
      </p:pic>
      <p:pic>
        <p:nvPicPr>
          <p:cNvPr id="7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898071"/>
            <a:ext cx="72008" cy="1847850"/>
          </a:xfrm>
          <a:prstGeom prst="rect">
            <a:avLst/>
          </a:prstGeom>
          <a:noFill/>
        </p:spPr>
      </p:pic>
      <p:pic>
        <p:nvPicPr>
          <p:cNvPr id="7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898071"/>
            <a:ext cx="72008" cy="1847850"/>
          </a:xfrm>
          <a:prstGeom prst="rect">
            <a:avLst/>
          </a:prstGeom>
          <a:noFill/>
        </p:spPr>
      </p:pic>
      <p:pic>
        <p:nvPicPr>
          <p:cNvPr id="7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5637423"/>
            <a:ext cx="72008" cy="1847850"/>
          </a:xfrm>
          <a:prstGeom prst="rect">
            <a:avLst/>
          </a:prstGeom>
          <a:noFill/>
        </p:spPr>
      </p:pic>
      <p:pic>
        <p:nvPicPr>
          <p:cNvPr id="7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637423"/>
            <a:ext cx="72008" cy="1847850"/>
          </a:xfrm>
          <a:prstGeom prst="rect">
            <a:avLst/>
          </a:prstGeom>
          <a:noFill/>
        </p:spPr>
      </p:pic>
      <p:pic>
        <p:nvPicPr>
          <p:cNvPr id="7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637423"/>
            <a:ext cx="72008" cy="1847850"/>
          </a:xfrm>
          <a:prstGeom prst="rect">
            <a:avLst/>
          </a:prstGeom>
          <a:noFill/>
        </p:spPr>
      </p:pic>
      <p:pic>
        <p:nvPicPr>
          <p:cNvPr id="7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5637423"/>
            <a:ext cx="72008" cy="1847850"/>
          </a:xfrm>
          <a:prstGeom prst="rect">
            <a:avLst/>
          </a:prstGeom>
          <a:noFill/>
        </p:spPr>
      </p:pic>
      <p:pic>
        <p:nvPicPr>
          <p:cNvPr id="7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637423"/>
            <a:ext cx="72008" cy="1847850"/>
          </a:xfrm>
          <a:prstGeom prst="rect">
            <a:avLst/>
          </a:prstGeom>
          <a:noFill/>
        </p:spPr>
      </p:pic>
      <p:pic>
        <p:nvPicPr>
          <p:cNvPr id="7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637423"/>
            <a:ext cx="72008" cy="1847850"/>
          </a:xfrm>
          <a:prstGeom prst="rect">
            <a:avLst/>
          </a:prstGeom>
          <a:noFill/>
        </p:spPr>
      </p:pic>
      <p:pic>
        <p:nvPicPr>
          <p:cNvPr id="7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-627273"/>
            <a:ext cx="72008" cy="1847850"/>
          </a:xfrm>
          <a:prstGeom prst="rect">
            <a:avLst/>
          </a:prstGeom>
          <a:noFill/>
        </p:spPr>
      </p:pic>
      <p:pic>
        <p:nvPicPr>
          <p:cNvPr id="8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627273"/>
            <a:ext cx="72008" cy="1847850"/>
          </a:xfrm>
          <a:prstGeom prst="rect">
            <a:avLst/>
          </a:prstGeom>
          <a:noFill/>
        </p:spPr>
      </p:pic>
      <p:pic>
        <p:nvPicPr>
          <p:cNvPr id="8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627273"/>
            <a:ext cx="72008" cy="1847850"/>
          </a:xfrm>
          <a:prstGeom prst="rect">
            <a:avLst/>
          </a:prstGeom>
          <a:noFill/>
        </p:spPr>
      </p:pic>
      <p:pic>
        <p:nvPicPr>
          <p:cNvPr id="8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-627273"/>
            <a:ext cx="72008" cy="1847850"/>
          </a:xfrm>
          <a:prstGeom prst="rect">
            <a:avLst/>
          </a:prstGeom>
          <a:noFill/>
        </p:spPr>
      </p:pic>
      <p:pic>
        <p:nvPicPr>
          <p:cNvPr id="8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627273"/>
            <a:ext cx="72008" cy="1847850"/>
          </a:xfrm>
          <a:prstGeom prst="rect">
            <a:avLst/>
          </a:prstGeom>
          <a:noFill/>
        </p:spPr>
      </p:pic>
      <p:pic>
        <p:nvPicPr>
          <p:cNvPr id="8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627273"/>
            <a:ext cx="72008" cy="1847850"/>
          </a:xfrm>
          <a:prstGeom prst="rect">
            <a:avLst/>
          </a:prstGeom>
          <a:noFill/>
        </p:spPr>
      </p:pic>
      <p:pic>
        <p:nvPicPr>
          <p:cNvPr id="8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0"/>
            <a:ext cx="72008" cy="1847850"/>
          </a:xfrm>
          <a:prstGeom prst="rect">
            <a:avLst/>
          </a:prstGeom>
          <a:noFill/>
        </p:spPr>
      </p:pic>
      <p:pic>
        <p:nvPicPr>
          <p:cNvPr id="8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628800"/>
            <a:ext cx="72008" cy="1847850"/>
          </a:xfrm>
          <a:prstGeom prst="rect">
            <a:avLst/>
          </a:prstGeom>
          <a:noFill/>
        </p:spPr>
      </p:pic>
      <p:pic>
        <p:nvPicPr>
          <p:cNvPr id="8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381350"/>
            <a:ext cx="72008" cy="1847850"/>
          </a:xfrm>
          <a:prstGeom prst="rect">
            <a:avLst/>
          </a:prstGeom>
          <a:noFill/>
        </p:spPr>
      </p:pic>
      <p:pic>
        <p:nvPicPr>
          <p:cNvPr id="8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5010150"/>
            <a:ext cx="72008" cy="1847850"/>
          </a:xfrm>
          <a:prstGeom prst="rect">
            <a:avLst/>
          </a:prstGeom>
          <a:noFill/>
        </p:spPr>
      </p:pic>
      <p:pic>
        <p:nvPicPr>
          <p:cNvPr id="8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0"/>
            <a:ext cx="72008" cy="1847850"/>
          </a:xfrm>
          <a:prstGeom prst="rect">
            <a:avLst/>
          </a:prstGeom>
          <a:noFill/>
        </p:spPr>
      </p:pic>
      <p:pic>
        <p:nvPicPr>
          <p:cNvPr id="9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1628800"/>
            <a:ext cx="72008" cy="1847850"/>
          </a:xfrm>
          <a:prstGeom prst="rect">
            <a:avLst/>
          </a:prstGeom>
          <a:noFill/>
        </p:spPr>
      </p:pic>
      <p:pic>
        <p:nvPicPr>
          <p:cNvPr id="9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3381350"/>
            <a:ext cx="72008" cy="1847850"/>
          </a:xfrm>
          <a:prstGeom prst="rect">
            <a:avLst/>
          </a:prstGeom>
          <a:noFill/>
        </p:spPr>
      </p:pic>
      <p:pic>
        <p:nvPicPr>
          <p:cNvPr id="9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5010150"/>
            <a:ext cx="72008" cy="1847850"/>
          </a:xfrm>
          <a:prstGeom prst="rect">
            <a:avLst/>
          </a:prstGeom>
          <a:noFill/>
        </p:spPr>
      </p:pic>
      <p:pic>
        <p:nvPicPr>
          <p:cNvPr id="9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260648"/>
            <a:ext cx="72008" cy="1847850"/>
          </a:xfrm>
          <a:prstGeom prst="rect">
            <a:avLst/>
          </a:prstGeom>
          <a:noFill/>
        </p:spPr>
      </p:pic>
      <p:pic>
        <p:nvPicPr>
          <p:cNvPr id="9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1820466"/>
            <a:ext cx="72008" cy="1847850"/>
          </a:xfrm>
          <a:prstGeom prst="rect">
            <a:avLst/>
          </a:prstGeom>
          <a:noFill/>
        </p:spPr>
      </p:pic>
      <p:pic>
        <p:nvPicPr>
          <p:cNvPr id="9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3573016"/>
            <a:ext cx="72008" cy="1847850"/>
          </a:xfrm>
          <a:prstGeom prst="rect">
            <a:avLst/>
          </a:prstGeom>
          <a:noFill/>
        </p:spPr>
      </p:pic>
      <p:pic>
        <p:nvPicPr>
          <p:cNvPr id="9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4725144"/>
            <a:ext cx="72008" cy="1847850"/>
          </a:xfrm>
          <a:prstGeom prst="rect">
            <a:avLst/>
          </a:prstGeom>
          <a:noFill/>
        </p:spPr>
      </p:pic>
      <p:pic>
        <p:nvPicPr>
          <p:cNvPr id="9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285006"/>
            <a:ext cx="72008" cy="1847850"/>
          </a:xfrm>
          <a:prstGeom prst="rect">
            <a:avLst/>
          </a:prstGeom>
          <a:noFill/>
        </p:spPr>
      </p:pic>
      <p:pic>
        <p:nvPicPr>
          <p:cNvPr id="9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1844824"/>
            <a:ext cx="72008" cy="1847850"/>
          </a:xfrm>
          <a:prstGeom prst="rect">
            <a:avLst/>
          </a:prstGeom>
          <a:noFill/>
        </p:spPr>
      </p:pic>
      <p:pic>
        <p:nvPicPr>
          <p:cNvPr id="9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3597374"/>
            <a:ext cx="72008" cy="1847850"/>
          </a:xfrm>
          <a:prstGeom prst="rect">
            <a:avLst/>
          </a:prstGeom>
          <a:noFill/>
        </p:spPr>
      </p:pic>
      <p:pic>
        <p:nvPicPr>
          <p:cNvPr id="10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4749502"/>
            <a:ext cx="72008" cy="1847850"/>
          </a:xfrm>
          <a:prstGeom prst="rect">
            <a:avLst/>
          </a:prstGeom>
          <a:noFill/>
        </p:spPr>
      </p:pic>
      <p:pic>
        <p:nvPicPr>
          <p:cNvPr id="101" name="100 Imagen" descr="0_1aadd8_bcce2bed_XL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1" y="0"/>
            <a:ext cx="3131840" cy="319448"/>
          </a:xfrm>
          <a:prstGeom prst="rect">
            <a:avLst/>
          </a:prstGeom>
          <a:noFill/>
        </p:spPr>
      </p:pic>
      <p:pic>
        <p:nvPicPr>
          <p:cNvPr id="1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-887921"/>
            <a:ext cx="72008" cy="1847850"/>
          </a:xfrm>
          <a:prstGeom prst="rect">
            <a:avLst/>
          </a:prstGeom>
          <a:noFill/>
        </p:spPr>
      </p:pic>
      <p:pic>
        <p:nvPicPr>
          <p:cNvPr id="3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88640"/>
            <a:ext cx="72008" cy="1847850"/>
          </a:xfrm>
          <a:prstGeom prst="rect">
            <a:avLst/>
          </a:prstGeom>
          <a:noFill/>
        </p:spPr>
      </p:pic>
      <p:pic>
        <p:nvPicPr>
          <p:cNvPr id="53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40" y="0"/>
            <a:ext cx="3131840" cy="319448"/>
          </a:xfrm>
          <a:prstGeom prst="rect">
            <a:avLst/>
          </a:prstGeom>
          <a:noFill/>
        </p:spPr>
      </p:pic>
      <p:pic>
        <p:nvPicPr>
          <p:cNvPr id="5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4" y="0"/>
            <a:ext cx="2915816" cy="332656"/>
          </a:xfrm>
          <a:prstGeom prst="rect">
            <a:avLst/>
          </a:prstGeom>
          <a:noFill/>
        </p:spPr>
      </p:pic>
      <p:pic>
        <p:nvPicPr>
          <p:cNvPr id="55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6525344"/>
            <a:ext cx="3131840" cy="319448"/>
          </a:xfrm>
          <a:prstGeom prst="rect">
            <a:avLst/>
          </a:prstGeom>
          <a:noFill/>
        </p:spPr>
      </p:pic>
      <p:pic>
        <p:nvPicPr>
          <p:cNvPr id="56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39" y="6525344"/>
            <a:ext cx="3131840" cy="319448"/>
          </a:xfrm>
          <a:prstGeom prst="rect">
            <a:avLst/>
          </a:prstGeom>
          <a:noFill/>
        </p:spPr>
      </p:pic>
      <p:pic>
        <p:nvPicPr>
          <p:cNvPr id="57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3" y="6525344"/>
            <a:ext cx="2915816" cy="332656"/>
          </a:xfrm>
          <a:prstGeom prst="rect">
            <a:avLst/>
          </a:prstGeom>
          <a:noFill/>
        </p:spPr>
      </p:pic>
      <p:pic>
        <p:nvPicPr>
          <p:cNvPr id="58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01962" y="1683238"/>
            <a:ext cx="3168352" cy="323172"/>
          </a:xfrm>
          <a:prstGeom prst="rect">
            <a:avLst/>
          </a:prstGeom>
          <a:noFill/>
        </p:spPr>
      </p:pic>
      <p:pic>
        <p:nvPicPr>
          <p:cNvPr id="59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18356" y="4835196"/>
            <a:ext cx="3131840" cy="319448"/>
          </a:xfrm>
          <a:prstGeom prst="rect">
            <a:avLst/>
          </a:prstGeom>
          <a:noFill/>
        </p:spPr>
      </p:pic>
      <p:pic>
        <p:nvPicPr>
          <p:cNvPr id="60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22590" y="1683238"/>
            <a:ext cx="3168352" cy="323172"/>
          </a:xfrm>
          <a:prstGeom prst="rect">
            <a:avLst/>
          </a:prstGeom>
          <a:noFill/>
        </p:spPr>
      </p:pic>
      <p:pic>
        <p:nvPicPr>
          <p:cNvPr id="61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06196" y="4835196"/>
            <a:ext cx="3131840" cy="319448"/>
          </a:xfrm>
          <a:prstGeom prst="rect">
            <a:avLst/>
          </a:prstGeom>
          <a:noFill/>
        </p:spPr>
      </p:pic>
      <p:pic>
        <p:nvPicPr>
          <p:cNvPr id="6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887921"/>
            <a:ext cx="72008" cy="1847850"/>
          </a:xfrm>
          <a:prstGeom prst="rect">
            <a:avLst/>
          </a:prstGeom>
          <a:noFill/>
        </p:spPr>
      </p:pic>
      <p:pic>
        <p:nvPicPr>
          <p:cNvPr id="6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887921"/>
            <a:ext cx="72008" cy="1847850"/>
          </a:xfrm>
          <a:prstGeom prst="rect">
            <a:avLst/>
          </a:prstGeom>
          <a:noFill/>
        </p:spPr>
      </p:pic>
      <p:pic>
        <p:nvPicPr>
          <p:cNvPr id="6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-887921"/>
            <a:ext cx="72008" cy="1847850"/>
          </a:xfrm>
          <a:prstGeom prst="rect">
            <a:avLst/>
          </a:prstGeom>
          <a:noFill/>
        </p:spPr>
      </p:pic>
      <p:pic>
        <p:nvPicPr>
          <p:cNvPr id="6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887921"/>
            <a:ext cx="72008" cy="1847850"/>
          </a:xfrm>
          <a:prstGeom prst="rect">
            <a:avLst/>
          </a:prstGeom>
          <a:noFill/>
        </p:spPr>
      </p:pic>
      <p:pic>
        <p:nvPicPr>
          <p:cNvPr id="6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887921"/>
            <a:ext cx="72008" cy="1847850"/>
          </a:xfrm>
          <a:prstGeom prst="rect">
            <a:avLst/>
          </a:prstGeom>
          <a:noFill/>
        </p:spPr>
      </p:pic>
      <p:pic>
        <p:nvPicPr>
          <p:cNvPr id="6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5898071"/>
            <a:ext cx="72008" cy="1847850"/>
          </a:xfrm>
          <a:prstGeom prst="rect">
            <a:avLst/>
          </a:prstGeom>
          <a:noFill/>
        </p:spPr>
      </p:pic>
      <p:pic>
        <p:nvPicPr>
          <p:cNvPr id="6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898071"/>
            <a:ext cx="72008" cy="1847850"/>
          </a:xfrm>
          <a:prstGeom prst="rect">
            <a:avLst/>
          </a:prstGeom>
          <a:noFill/>
        </p:spPr>
      </p:pic>
      <p:pic>
        <p:nvPicPr>
          <p:cNvPr id="6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898071"/>
            <a:ext cx="72008" cy="1847850"/>
          </a:xfrm>
          <a:prstGeom prst="rect">
            <a:avLst/>
          </a:prstGeom>
          <a:noFill/>
        </p:spPr>
      </p:pic>
      <p:pic>
        <p:nvPicPr>
          <p:cNvPr id="7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5898071"/>
            <a:ext cx="72008" cy="1847850"/>
          </a:xfrm>
          <a:prstGeom prst="rect">
            <a:avLst/>
          </a:prstGeom>
          <a:noFill/>
        </p:spPr>
      </p:pic>
      <p:pic>
        <p:nvPicPr>
          <p:cNvPr id="7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898071"/>
            <a:ext cx="72008" cy="1847850"/>
          </a:xfrm>
          <a:prstGeom prst="rect">
            <a:avLst/>
          </a:prstGeom>
          <a:noFill/>
        </p:spPr>
      </p:pic>
      <p:pic>
        <p:nvPicPr>
          <p:cNvPr id="7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898071"/>
            <a:ext cx="72008" cy="1847850"/>
          </a:xfrm>
          <a:prstGeom prst="rect">
            <a:avLst/>
          </a:prstGeom>
          <a:noFill/>
        </p:spPr>
      </p:pic>
      <p:pic>
        <p:nvPicPr>
          <p:cNvPr id="7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5637423"/>
            <a:ext cx="72008" cy="1847850"/>
          </a:xfrm>
          <a:prstGeom prst="rect">
            <a:avLst/>
          </a:prstGeom>
          <a:noFill/>
        </p:spPr>
      </p:pic>
      <p:pic>
        <p:nvPicPr>
          <p:cNvPr id="7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637423"/>
            <a:ext cx="72008" cy="1847850"/>
          </a:xfrm>
          <a:prstGeom prst="rect">
            <a:avLst/>
          </a:prstGeom>
          <a:noFill/>
        </p:spPr>
      </p:pic>
      <p:pic>
        <p:nvPicPr>
          <p:cNvPr id="7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637423"/>
            <a:ext cx="72008" cy="1847850"/>
          </a:xfrm>
          <a:prstGeom prst="rect">
            <a:avLst/>
          </a:prstGeom>
          <a:noFill/>
        </p:spPr>
      </p:pic>
      <p:pic>
        <p:nvPicPr>
          <p:cNvPr id="7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5637423"/>
            <a:ext cx="72008" cy="1847850"/>
          </a:xfrm>
          <a:prstGeom prst="rect">
            <a:avLst/>
          </a:prstGeom>
          <a:noFill/>
        </p:spPr>
      </p:pic>
      <p:pic>
        <p:nvPicPr>
          <p:cNvPr id="7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637423"/>
            <a:ext cx="72008" cy="1847850"/>
          </a:xfrm>
          <a:prstGeom prst="rect">
            <a:avLst/>
          </a:prstGeom>
          <a:noFill/>
        </p:spPr>
      </p:pic>
      <p:pic>
        <p:nvPicPr>
          <p:cNvPr id="7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637423"/>
            <a:ext cx="72008" cy="1847850"/>
          </a:xfrm>
          <a:prstGeom prst="rect">
            <a:avLst/>
          </a:prstGeom>
          <a:noFill/>
        </p:spPr>
      </p:pic>
      <p:pic>
        <p:nvPicPr>
          <p:cNvPr id="7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-627273"/>
            <a:ext cx="72008" cy="1847850"/>
          </a:xfrm>
          <a:prstGeom prst="rect">
            <a:avLst/>
          </a:prstGeom>
          <a:noFill/>
        </p:spPr>
      </p:pic>
      <p:pic>
        <p:nvPicPr>
          <p:cNvPr id="8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627273"/>
            <a:ext cx="72008" cy="1847850"/>
          </a:xfrm>
          <a:prstGeom prst="rect">
            <a:avLst/>
          </a:prstGeom>
          <a:noFill/>
        </p:spPr>
      </p:pic>
      <p:pic>
        <p:nvPicPr>
          <p:cNvPr id="8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627273"/>
            <a:ext cx="72008" cy="1847850"/>
          </a:xfrm>
          <a:prstGeom prst="rect">
            <a:avLst/>
          </a:prstGeom>
          <a:noFill/>
        </p:spPr>
      </p:pic>
      <p:pic>
        <p:nvPicPr>
          <p:cNvPr id="8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-627273"/>
            <a:ext cx="72008" cy="1847850"/>
          </a:xfrm>
          <a:prstGeom prst="rect">
            <a:avLst/>
          </a:prstGeom>
          <a:noFill/>
        </p:spPr>
      </p:pic>
      <p:pic>
        <p:nvPicPr>
          <p:cNvPr id="8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627273"/>
            <a:ext cx="72008" cy="1847850"/>
          </a:xfrm>
          <a:prstGeom prst="rect">
            <a:avLst/>
          </a:prstGeom>
          <a:noFill/>
        </p:spPr>
      </p:pic>
      <p:pic>
        <p:nvPicPr>
          <p:cNvPr id="8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627273"/>
            <a:ext cx="72008" cy="1847850"/>
          </a:xfrm>
          <a:prstGeom prst="rect">
            <a:avLst/>
          </a:prstGeom>
          <a:noFill/>
        </p:spPr>
      </p:pic>
      <p:pic>
        <p:nvPicPr>
          <p:cNvPr id="8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0"/>
            <a:ext cx="72008" cy="1847850"/>
          </a:xfrm>
          <a:prstGeom prst="rect">
            <a:avLst/>
          </a:prstGeom>
          <a:noFill/>
        </p:spPr>
      </p:pic>
      <p:pic>
        <p:nvPicPr>
          <p:cNvPr id="8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628800"/>
            <a:ext cx="72008" cy="1847850"/>
          </a:xfrm>
          <a:prstGeom prst="rect">
            <a:avLst/>
          </a:prstGeom>
          <a:noFill/>
        </p:spPr>
      </p:pic>
      <p:pic>
        <p:nvPicPr>
          <p:cNvPr id="8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381350"/>
            <a:ext cx="72008" cy="1847850"/>
          </a:xfrm>
          <a:prstGeom prst="rect">
            <a:avLst/>
          </a:prstGeom>
          <a:noFill/>
        </p:spPr>
      </p:pic>
      <p:pic>
        <p:nvPicPr>
          <p:cNvPr id="8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5010150"/>
            <a:ext cx="72008" cy="1847850"/>
          </a:xfrm>
          <a:prstGeom prst="rect">
            <a:avLst/>
          </a:prstGeom>
          <a:noFill/>
        </p:spPr>
      </p:pic>
      <p:pic>
        <p:nvPicPr>
          <p:cNvPr id="8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0"/>
            <a:ext cx="72008" cy="1847850"/>
          </a:xfrm>
          <a:prstGeom prst="rect">
            <a:avLst/>
          </a:prstGeom>
          <a:noFill/>
        </p:spPr>
      </p:pic>
      <p:pic>
        <p:nvPicPr>
          <p:cNvPr id="9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1628800"/>
            <a:ext cx="72008" cy="1847850"/>
          </a:xfrm>
          <a:prstGeom prst="rect">
            <a:avLst/>
          </a:prstGeom>
          <a:noFill/>
        </p:spPr>
      </p:pic>
      <p:pic>
        <p:nvPicPr>
          <p:cNvPr id="9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3381350"/>
            <a:ext cx="72008" cy="1847850"/>
          </a:xfrm>
          <a:prstGeom prst="rect">
            <a:avLst/>
          </a:prstGeom>
          <a:noFill/>
        </p:spPr>
      </p:pic>
      <p:pic>
        <p:nvPicPr>
          <p:cNvPr id="9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5010150"/>
            <a:ext cx="72008" cy="1847850"/>
          </a:xfrm>
          <a:prstGeom prst="rect">
            <a:avLst/>
          </a:prstGeom>
          <a:noFill/>
        </p:spPr>
      </p:pic>
      <p:pic>
        <p:nvPicPr>
          <p:cNvPr id="9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260648"/>
            <a:ext cx="72008" cy="1847850"/>
          </a:xfrm>
          <a:prstGeom prst="rect">
            <a:avLst/>
          </a:prstGeom>
          <a:noFill/>
        </p:spPr>
      </p:pic>
      <p:pic>
        <p:nvPicPr>
          <p:cNvPr id="9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1820466"/>
            <a:ext cx="72008" cy="1847850"/>
          </a:xfrm>
          <a:prstGeom prst="rect">
            <a:avLst/>
          </a:prstGeom>
          <a:noFill/>
        </p:spPr>
      </p:pic>
      <p:pic>
        <p:nvPicPr>
          <p:cNvPr id="9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3573016"/>
            <a:ext cx="72008" cy="1847850"/>
          </a:xfrm>
          <a:prstGeom prst="rect">
            <a:avLst/>
          </a:prstGeom>
          <a:noFill/>
        </p:spPr>
      </p:pic>
      <p:pic>
        <p:nvPicPr>
          <p:cNvPr id="9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4725144"/>
            <a:ext cx="72008" cy="1847850"/>
          </a:xfrm>
          <a:prstGeom prst="rect">
            <a:avLst/>
          </a:prstGeom>
          <a:noFill/>
        </p:spPr>
      </p:pic>
      <p:pic>
        <p:nvPicPr>
          <p:cNvPr id="9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285006"/>
            <a:ext cx="72008" cy="1847850"/>
          </a:xfrm>
          <a:prstGeom prst="rect">
            <a:avLst/>
          </a:prstGeom>
          <a:noFill/>
        </p:spPr>
      </p:pic>
      <p:pic>
        <p:nvPicPr>
          <p:cNvPr id="9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1844824"/>
            <a:ext cx="72008" cy="1847850"/>
          </a:xfrm>
          <a:prstGeom prst="rect">
            <a:avLst/>
          </a:prstGeom>
          <a:noFill/>
        </p:spPr>
      </p:pic>
      <p:pic>
        <p:nvPicPr>
          <p:cNvPr id="9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3597374"/>
            <a:ext cx="72008" cy="1847850"/>
          </a:xfrm>
          <a:prstGeom prst="rect">
            <a:avLst/>
          </a:prstGeom>
          <a:noFill/>
        </p:spPr>
      </p:pic>
      <p:pic>
        <p:nvPicPr>
          <p:cNvPr id="10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4749502"/>
            <a:ext cx="72008" cy="1847850"/>
          </a:xfrm>
          <a:prstGeom prst="rect">
            <a:avLst/>
          </a:prstGeom>
          <a:noFill/>
        </p:spPr>
      </p:pic>
      <p:pic>
        <p:nvPicPr>
          <p:cNvPr id="101" name="100 Imagen" descr="0_1aaddb_fab9e32f_XL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1" y="0"/>
            <a:ext cx="3131840" cy="319448"/>
          </a:xfrm>
          <a:prstGeom prst="rect">
            <a:avLst/>
          </a:prstGeom>
          <a:noFill/>
        </p:spPr>
      </p:pic>
      <p:pic>
        <p:nvPicPr>
          <p:cNvPr id="1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-887921"/>
            <a:ext cx="72008" cy="1847850"/>
          </a:xfrm>
          <a:prstGeom prst="rect">
            <a:avLst/>
          </a:prstGeom>
          <a:noFill/>
        </p:spPr>
      </p:pic>
      <p:pic>
        <p:nvPicPr>
          <p:cNvPr id="3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88640"/>
            <a:ext cx="72008" cy="1847850"/>
          </a:xfrm>
          <a:prstGeom prst="rect">
            <a:avLst/>
          </a:prstGeom>
          <a:noFill/>
        </p:spPr>
      </p:pic>
      <p:pic>
        <p:nvPicPr>
          <p:cNvPr id="53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40" y="0"/>
            <a:ext cx="3131840" cy="319448"/>
          </a:xfrm>
          <a:prstGeom prst="rect">
            <a:avLst/>
          </a:prstGeom>
          <a:noFill/>
        </p:spPr>
      </p:pic>
      <p:pic>
        <p:nvPicPr>
          <p:cNvPr id="5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4" y="0"/>
            <a:ext cx="2915816" cy="332656"/>
          </a:xfrm>
          <a:prstGeom prst="rect">
            <a:avLst/>
          </a:prstGeom>
          <a:noFill/>
        </p:spPr>
      </p:pic>
      <p:pic>
        <p:nvPicPr>
          <p:cNvPr id="55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6525344"/>
            <a:ext cx="3131840" cy="319448"/>
          </a:xfrm>
          <a:prstGeom prst="rect">
            <a:avLst/>
          </a:prstGeom>
          <a:noFill/>
        </p:spPr>
      </p:pic>
      <p:pic>
        <p:nvPicPr>
          <p:cNvPr id="56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39" y="6525344"/>
            <a:ext cx="3131840" cy="319448"/>
          </a:xfrm>
          <a:prstGeom prst="rect">
            <a:avLst/>
          </a:prstGeom>
          <a:noFill/>
        </p:spPr>
      </p:pic>
      <p:pic>
        <p:nvPicPr>
          <p:cNvPr id="57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3" y="6525344"/>
            <a:ext cx="2915816" cy="332656"/>
          </a:xfrm>
          <a:prstGeom prst="rect">
            <a:avLst/>
          </a:prstGeom>
          <a:noFill/>
        </p:spPr>
      </p:pic>
      <p:pic>
        <p:nvPicPr>
          <p:cNvPr id="58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01962" y="1683238"/>
            <a:ext cx="3168352" cy="323172"/>
          </a:xfrm>
          <a:prstGeom prst="rect">
            <a:avLst/>
          </a:prstGeom>
          <a:noFill/>
        </p:spPr>
      </p:pic>
      <p:pic>
        <p:nvPicPr>
          <p:cNvPr id="59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18356" y="4835196"/>
            <a:ext cx="3131840" cy="319448"/>
          </a:xfrm>
          <a:prstGeom prst="rect">
            <a:avLst/>
          </a:prstGeom>
          <a:noFill/>
        </p:spPr>
      </p:pic>
      <p:pic>
        <p:nvPicPr>
          <p:cNvPr id="60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22590" y="1683238"/>
            <a:ext cx="3168352" cy="323172"/>
          </a:xfrm>
          <a:prstGeom prst="rect">
            <a:avLst/>
          </a:prstGeom>
          <a:noFill/>
        </p:spPr>
      </p:pic>
      <p:pic>
        <p:nvPicPr>
          <p:cNvPr id="61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06196" y="4835196"/>
            <a:ext cx="3131840" cy="319448"/>
          </a:xfrm>
          <a:prstGeom prst="rect">
            <a:avLst/>
          </a:prstGeom>
          <a:noFill/>
        </p:spPr>
      </p:pic>
      <p:pic>
        <p:nvPicPr>
          <p:cNvPr id="6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887921"/>
            <a:ext cx="72008" cy="1847850"/>
          </a:xfrm>
          <a:prstGeom prst="rect">
            <a:avLst/>
          </a:prstGeom>
          <a:noFill/>
        </p:spPr>
      </p:pic>
      <p:pic>
        <p:nvPicPr>
          <p:cNvPr id="6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887921"/>
            <a:ext cx="72008" cy="1847850"/>
          </a:xfrm>
          <a:prstGeom prst="rect">
            <a:avLst/>
          </a:prstGeom>
          <a:noFill/>
        </p:spPr>
      </p:pic>
      <p:pic>
        <p:nvPicPr>
          <p:cNvPr id="6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-887921"/>
            <a:ext cx="72008" cy="1847850"/>
          </a:xfrm>
          <a:prstGeom prst="rect">
            <a:avLst/>
          </a:prstGeom>
          <a:noFill/>
        </p:spPr>
      </p:pic>
      <p:pic>
        <p:nvPicPr>
          <p:cNvPr id="6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887921"/>
            <a:ext cx="72008" cy="1847850"/>
          </a:xfrm>
          <a:prstGeom prst="rect">
            <a:avLst/>
          </a:prstGeom>
          <a:noFill/>
        </p:spPr>
      </p:pic>
      <p:pic>
        <p:nvPicPr>
          <p:cNvPr id="6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887921"/>
            <a:ext cx="72008" cy="1847850"/>
          </a:xfrm>
          <a:prstGeom prst="rect">
            <a:avLst/>
          </a:prstGeom>
          <a:noFill/>
        </p:spPr>
      </p:pic>
      <p:pic>
        <p:nvPicPr>
          <p:cNvPr id="6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5898071"/>
            <a:ext cx="72008" cy="1847850"/>
          </a:xfrm>
          <a:prstGeom prst="rect">
            <a:avLst/>
          </a:prstGeom>
          <a:noFill/>
        </p:spPr>
      </p:pic>
      <p:pic>
        <p:nvPicPr>
          <p:cNvPr id="6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898071"/>
            <a:ext cx="72008" cy="1847850"/>
          </a:xfrm>
          <a:prstGeom prst="rect">
            <a:avLst/>
          </a:prstGeom>
          <a:noFill/>
        </p:spPr>
      </p:pic>
      <p:pic>
        <p:nvPicPr>
          <p:cNvPr id="6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898071"/>
            <a:ext cx="72008" cy="1847850"/>
          </a:xfrm>
          <a:prstGeom prst="rect">
            <a:avLst/>
          </a:prstGeom>
          <a:noFill/>
        </p:spPr>
      </p:pic>
      <p:pic>
        <p:nvPicPr>
          <p:cNvPr id="7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5898071"/>
            <a:ext cx="72008" cy="1847850"/>
          </a:xfrm>
          <a:prstGeom prst="rect">
            <a:avLst/>
          </a:prstGeom>
          <a:noFill/>
        </p:spPr>
      </p:pic>
      <p:pic>
        <p:nvPicPr>
          <p:cNvPr id="7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898071"/>
            <a:ext cx="72008" cy="1847850"/>
          </a:xfrm>
          <a:prstGeom prst="rect">
            <a:avLst/>
          </a:prstGeom>
          <a:noFill/>
        </p:spPr>
      </p:pic>
      <p:pic>
        <p:nvPicPr>
          <p:cNvPr id="7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898071"/>
            <a:ext cx="72008" cy="1847850"/>
          </a:xfrm>
          <a:prstGeom prst="rect">
            <a:avLst/>
          </a:prstGeom>
          <a:noFill/>
        </p:spPr>
      </p:pic>
      <p:pic>
        <p:nvPicPr>
          <p:cNvPr id="7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5637423"/>
            <a:ext cx="72008" cy="1847850"/>
          </a:xfrm>
          <a:prstGeom prst="rect">
            <a:avLst/>
          </a:prstGeom>
          <a:noFill/>
        </p:spPr>
      </p:pic>
      <p:pic>
        <p:nvPicPr>
          <p:cNvPr id="7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637423"/>
            <a:ext cx="72008" cy="1847850"/>
          </a:xfrm>
          <a:prstGeom prst="rect">
            <a:avLst/>
          </a:prstGeom>
          <a:noFill/>
        </p:spPr>
      </p:pic>
      <p:pic>
        <p:nvPicPr>
          <p:cNvPr id="7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637423"/>
            <a:ext cx="72008" cy="1847850"/>
          </a:xfrm>
          <a:prstGeom prst="rect">
            <a:avLst/>
          </a:prstGeom>
          <a:noFill/>
        </p:spPr>
      </p:pic>
      <p:pic>
        <p:nvPicPr>
          <p:cNvPr id="7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5637423"/>
            <a:ext cx="72008" cy="1847850"/>
          </a:xfrm>
          <a:prstGeom prst="rect">
            <a:avLst/>
          </a:prstGeom>
          <a:noFill/>
        </p:spPr>
      </p:pic>
      <p:pic>
        <p:nvPicPr>
          <p:cNvPr id="7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637423"/>
            <a:ext cx="72008" cy="1847850"/>
          </a:xfrm>
          <a:prstGeom prst="rect">
            <a:avLst/>
          </a:prstGeom>
          <a:noFill/>
        </p:spPr>
      </p:pic>
      <p:pic>
        <p:nvPicPr>
          <p:cNvPr id="7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637423"/>
            <a:ext cx="72008" cy="1847850"/>
          </a:xfrm>
          <a:prstGeom prst="rect">
            <a:avLst/>
          </a:prstGeom>
          <a:noFill/>
        </p:spPr>
      </p:pic>
      <p:pic>
        <p:nvPicPr>
          <p:cNvPr id="7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-627273"/>
            <a:ext cx="72008" cy="1847850"/>
          </a:xfrm>
          <a:prstGeom prst="rect">
            <a:avLst/>
          </a:prstGeom>
          <a:noFill/>
        </p:spPr>
      </p:pic>
      <p:pic>
        <p:nvPicPr>
          <p:cNvPr id="8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627273"/>
            <a:ext cx="72008" cy="1847850"/>
          </a:xfrm>
          <a:prstGeom prst="rect">
            <a:avLst/>
          </a:prstGeom>
          <a:noFill/>
        </p:spPr>
      </p:pic>
      <p:pic>
        <p:nvPicPr>
          <p:cNvPr id="8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627273"/>
            <a:ext cx="72008" cy="1847850"/>
          </a:xfrm>
          <a:prstGeom prst="rect">
            <a:avLst/>
          </a:prstGeom>
          <a:noFill/>
        </p:spPr>
      </p:pic>
      <p:pic>
        <p:nvPicPr>
          <p:cNvPr id="8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-627273"/>
            <a:ext cx="72008" cy="1847850"/>
          </a:xfrm>
          <a:prstGeom prst="rect">
            <a:avLst/>
          </a:prstGeom>
          <a:noFill/>
        </p:spPr>
      </p:pic>
      <p:pic>
        <p:nvPicPr>
          <p:cNvPr id="8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627273"/>
            <a:ext cx="72008" cy="1847850"/>
          </a:xfrm>
          <a:prstGeom prst="rect">
            <a:avLst/>
          </a:prstGeom>
          <a:noFill/>
        </p:spPr>
      </p:pic>
      <p:pic>
        <p:nvPicPr>
          <p:cNvPr id="8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627273"/>
            <a:ext cx="72008" cy="1847850"/>
          </a:xfrm>
          <a:prstGeom prst="rect">
            <a:avLst/>
          </a:prstGeom>
          <a:noFill/>
        </p:spPr>
      </p:pic>
      <p:pic>
        <p:nvPicPr>
          <p:cNvPr id="8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0"/>
            <a:ext cx="72008" cy="1847850"/>
          </a:xfrm>
          <a:prstGeom prst="rect">
            <a:avLst/>
          </a:prstGeom>
          <a:noFill/>
        </p:spPr>
      </p:pic>
      <p:pic>
        <p:nvPicPr>
          <p:cNvPr id="8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628800"/>
            <a:ext cx="72008" cy="1847850"/>
          </a:xfrm>
          <a:prstGeom prst="rect">
            <a:avLst/>
          </a:prstGeom>
          <a:noFill/>
        </p:spPr>
      </p:pic>
      <p:pic>
        <p:nvPicPr>
          <p:cNvPr id="8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381350"/>
            <a:ext cx="72008" cy="1847850"/>
          </a:xfrm>
          <a:prstGeom prst="rect">
            <a:avLst/>
          </a:prstGeom>
          <a:noFill/>
        </p:spPr>
      </p:pic>
      <p:pic>
        <p:nvPicPr>
          <p:cNvPr id="8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5010150"/>
            <a:ext cx="72008" cy="1847850"/>
          </a:xfrm>
          <a:prstGeom prst="rect">
            <a:avLst/>
          </a:prstGeom>
          <a:noFill/>
        </p:spPr>
      </p:pic>
      <p:pic>
        <p:nvPicPr>
          <p:cNvPr id="8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0"/>
            <a:ext cx="72008" cy="1847850"/>
          </a:xfrm>
          <a:prstGeom prst="rect">
            <a:avLst/>
          </a:prstGeom>
          <a:noFill/>
        </p:spPr>
      </p:pic>
      <p:pic>
        <p:nvPicPr>
          <p:cNvPr id="9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1628800"/>
            <a:ext cx="72008" cy="1847850"/>
          </a:xfrm>
          <a:prstGeom prst="rect">
            <a:avLst/>
          </a:prstGeom>
          <a:noFill/>
        </p:spPr>
      </p:pic>
      <p:pic>
        <p:nvPicPr>
          <p:cNvPr id="9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3381350"/>
            <a:ext cx="72008" cy="1847850"/>
          </a:xfrm>
          <a:prstGeom prst="rect">
            <a:avLst/>
          </a:prstGeom>
          <a:noFill/>
        </p:spPr>
      </p:pic>
      <p:pic>
        <p:nvPicPr>
          <p:cNvPr id="9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5010150"/>
            <a:ext cx="72008" cy="1847850"/>
          </a:xfrm>
          <a:prstGeom prst="rect">
            <a:avLst/>
          </a:prstGeom>
          <a:noFill/>
        </p:spPr>
      </p:pic>
      <p:pic>
        <p:nvPicPr>
          <p:cNvPr id="9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260648"/>
            <a:ext cx="72008" cy="1847850"/>
          </a:xfrm>
          <a:prstGeom prst="rect">
            <a:avLst/>
          </a:prstGeom>
          <a:noFill/>
        </p:spPr>
      </p:pic>
      <p:pic>
        <p:nvPicPr>
          <p:cNvPr id="9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1820466"/>
            <a:ext cx="72008" cy="1847850"/>
          </a:xfrm>
          <a:prstGeom prst="rect">
            <a:avLst/>
          </a:prstGeom>
          <a:noFill/>
        </p:spPr>
      </p:pic>
      <p:pic>
        <p:nvPicPr>
          <p:cNvPr id="9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3573016"/>
            <a:ext cx="72008" cy="1847850"/>
          </a:xfrm>
          <a:prstGeom prst="rect">
            <a:avLst/>
          </a:prstGeom>
          <a:noFill/>
        </p:spPr>
      </p:pic>
      <p:pic>
        <p:nvPicPr>
          <p:cNvPr id="9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4725144"/>
            <a:ext cx="72008" cy="1847850"/>
          </a:xfrm>
          <a:prstGeom prst="rect">
            <a:avLst/>
          </a:prstGeom>
          <a:noFill/>
        </p:spPr>
      </p:pic>
      <p:pic>
        <p:nvPicPr>
          <p:cNvPr id="9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285006"/>
            <a:ext cx="72008" cy="1847850"/>
          </a:xfrm>
          <a:prstGeom prst="rect">
            <a:avLst/>
          </a:prstGeom>
          <a:noFill/>
        </p:spPr>
      </p:pic>
      <p:pic>
        <p:nvPicPr>
          <p:cNvPr id="9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1844824"/>
            <a:ext cx="72008" cy="1847850"/>
          </a:xfrm>
          <a:prstGeom prst="rect">
            <a:avLst/>
          </a:prstGeom>
          <a:noFill/>
        </p:spPr>
      </p:pic>
      <p:pic>
        <p:nvPicPr>
          <p:cNvPr id="9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3597374"/>
            <a:ext cx="72008" cy="1847850"/>
          </a:xfrm>
          <a:prstGeom prst="rect">
            <a:avLst/>
          </a:prstGeom>
          <a:noFill/>
        </p:spPr>
      </p:pic>
      <p:pic>
        <p:nvPicPr>
          <p:cNvPr id="10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4749502"/>
            <a:ext cx="72008" cy="1847850"/>
          </a:xfrm>
          <a:prstGeom prst="rect">
            <a:avLst/>
          </a:prstGeom>
          <a:noFill/>
        </p:spPr>
      </p:pic>
      <p:pic>
        <p:nvPicPr>
          <p:cNvPr id="101" name="100 Imagen" descr="0_1aade4_29aac657_XL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1" y="0"/>
            <a:ext cx="3131840" cy="319448"/>
          </a:xfrm>
          <a:prstGeom prst="rect">
            <a:avLst/>
          </a:prstGeom>
          <a:noFill/>
        </p:spPr>
      </p:pic>
      <p:pic>
        <p:nvPicPr>
          <p:cNvPr id="1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-887921"/>
            <a:ext cx="72008" cy="1847850"/>
          </a:xfrm>
          <a:prstGeom prst="rect">
            <a:avLst/>
          </a:prstGeom>
          <a:noFill/>
        </p:spPr>
      </p:pic>
      <p:pic>
        <p:nvPicPr>
          <p:cNvPr id="3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88640"/>
            <a:ext cx="72008" cy="1847850"/>
          </a:xfrm>
          <a:prstGeom prst="rect">
            <a:avLst/>
          </a:prstGeom>
          <a:noFill/>
        </p:spPr>
      </p:pic>
      <p:pic>
        <p:nvPicPr>
          <p:cNvPr id="53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40" y="0"/>
            <a:ext cx="3131840" cy="319448"/>
          </a:xfrm>
          <a:prstGeom prst="rect">
            <a:avLst/>
          </a:prstGeom>
          <a:noFill/>
        </p:spPr>
      </p:pic>
      <p:pic>
        <p:nvPicPr>
          <p:cNvPr id="5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4" y="0"/>
            <a:ext cx="2915816" cy="332656"/>
          </a:xfrm>
          <a:prstGeom prst="rect">
            <a:avLst/>
          </a:prstGeom>
          <a:noFill/>
        </p:spPr>
      </p:pic>
      <p:pic>
        <p:nvPicPr>
          <p:cNvPr id="55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6525344"/>
            <a:ext cx="3131840" cy="319448"/>
          </a:xfrm>
          <a:prstGeom prst="rect">
            <a:avLst/>
          </a:prstGeom>
          <a:noFill/>
        </p:spPr>
      </p:pic>
      <p:pic>
        <p:nvPicPr>
          <p:cNvPr id="56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39" y="6525344"/>
            <a:ext cx="3131840" cy="319448"/>
          </a:xfrm>
          <a:prstGeom prst="rect">
            <a:avLst/>
          </a:prstGeom>
          <a:noFill/>
        </p:spPr>
      </p:pic>
      <p:pic>
        <p:nvPicPr>
          <p:cNvPr id="57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3" y="6525344"/>
            <a:ext cx="2915816" cy="332656"/>
          </a:xfrm>
          <a:prstGeom prst="rect">
            <a:avLst/>
          </a:prstGeom>
          <a:noFill/>
        </p:spPr>
      </p:pic>
      <p:pic>
        <p:nvPicPr>
          <p:cNvPr id="58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01962" y="1683238"/>
            <a:ext cx="3168352" cy="323172"/>
          </a:xfrm>
          <a:prstGeom prst="rect">
            <a:avLst/>
          </a:prstGeom>
          <a:noFill/>
        </p:spPr>
      </p:pic>
      <p:pic>
        <p:nvPicPr>
          <p:cNvPr id="59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18356" y="4835196"/>
            <a:ext cx="3131840" cy="319448"/>
          </a:xfrm>
          <a:prstGeom prst="rect">
            <a:avLst/>
          </a:prstGeom>
          <a:noFill/>
        </p:spPr>
      </p:pic>
      <p:pic>
        <p:nvPicPr>
          <p:cNvPr id="60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22590" y="1683238"/>
            <a:ext cx="3168352" cy="323172"/>
          </a:xfrm>
          <a:prstGeom prst="rect">
            <a:avLst/>
          </a:prstGeom>
          <a:noFill/>
        </p:spPr>
      </p:pic>
      <p:pic>
        <p:nvPicPr>
          <p:cNvPr id="61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06196" y="4835196"/>
            <a:ext cx="3131840" cy="319448"/>
          </a:xfrm>
          <a:prstGeom prst="rect">
            <a:avLst/>
          </a:prstGeom>
          <a:noFill/>
        </p:spPr>
      </p:pic>
      <p:pic>
        <p:nvPicPr>
          <p:cNvPr id="6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887921"/>
            <a:ext cx="72008" cy="1847850"/>
          </a:xfrm>
          <a:prstGeom prst="rect">
            <a:avLst/>
          </a:prstGeom>
          <a:noFill/>
        </p:spPr>
      </p:pic>
      <p:pic>
        <p:nvPicPr>
          <p:cNvPr id="6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887921"/>
            <a:ext cx="72008" cy="1847850"/>
          </a:xfrm>
          <a:prstGeom prst="rect">
            <a:avLst/>
          </a:prstGeom>
          <a:noFill/>
        </p:spPr>
      </p:pic>
      <p:pic>
        <p:nvPicPr>
          <p:cNvPr id="6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-887921"/>
            <a:ext cx="72008" cy="1847850"/>
          </a:xfrm>
          <a:prstGeom prst="rect">
            <a:avLst/>
          </a:prstGeom>
          <a:noFill/>
        </p:spPr>
      </p:pic>
      <p:pic>
        <p:nvPicPr>
          <p:cNvPr id="6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887921"/>
            <a:ext cx="72008" cy="1847850"/>
          </a:xfrm>
          <a:prstGeom prst="rect">
            <a:avLst/>
          </a:prstGeom>
          <a:noFill/>
        </p:spPr>
      </p:pic>
      <p:pic>
        <p:nvPicPr>
          <p:cNvPr id="6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887921"/>
            <a:ext cx="72008" cy="1847850"/>
          </a:xfrm>
          <a:prstGeom prst="rect">
            <a:avLst/>
          </a:prstGeom>
          <a:noFill/>
        </p:spPr>
      </p:pic>
      <p:pic>
        <p:nvPicPr>
          <p:cNvPr id="6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5898071"/>
            <a:ext cx="72008" cy="1847850"/>
          </a:xfrm>
          <a:prstGeom prst="rect">
            <a:avLst/>
          </a:prstGeom>
          <a:noFill/>
        </p:spPr>
      </p:pic>
      <p:pic>
        <p:nvPicPr>
          <p:cNvPr id="6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898071"/>
            <a:ext cx="72008" cy="1847850"/>
          </a:xfrm>
          <a:prstGeom prst="rect">
            <a:avLst/>
          </a:prstGeom>
          <a:noFill/>
        </p:spPr>
      </p:pic>
      <p:pic>
        <p:nvPicPr>
          <p:cNvPr id="6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898071"/>
            <a:ext cx="72008" cy="1847850"/>
          </a:xfrm>
          <a:prstGeom prst="rect">
            <a:avLst/>
          </a:prstGeom>
          <a:noFill/>
        </p:spPr>
      </p:pic>
      <p:pic>
        <p:nvPicPr>
          <p:cNvPr id="7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5898071"/>
            <a:ext cx="72008" cy="1847850"/>
          </a:xfrm>
          <a:prstGeom prst="rect">
            <a:avLst/>
          </a:prstGeom>
          <a:noFill/>
        </p:spPr>
      </p:pic>
      <p:pic>
        <p:nvPicPr>
          <p:cNvPr id="7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898071"/>
            <a:ext cx="72008" cy="1847850"/>
          </a:xfrm>
          <a:prstGeom prst="rect">
            <a:avLst/>
          </a:prstGeom>
          <a:noFill/>
        </p:spPr>
      </p:pic>
      <p:pic>
        <p:nvPicPr>
          <p:cNvPr id="7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898071"/>
            <a:ext cx="72008" cy="1847850"/>
          </a:xfrm>
          <a:prstGeom prst="rect">
            <a:avLst/>
          </a:prstGeom>
          <a:noFill/>
        </p:spPr>
      </p:pic>
      <p:pic>
        <p:nvPicPr>
          <p:cNvPr id="7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5637423"/>
            <a:ext cx="72008" cy="1847850"/>
          </a:xfrm>
          <a:prstGeom prst="rect">
            <a:avLst/>
          </a:prstGeom>
          <a:noFill/>
        </p:spPr>
      </p:pic>
      <p:pic>
        <p:nvPicPr>
          <p:cNvPr id="7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637423"/>
            <a:ext cx="72008" cy="1847850"/>
          </a:xfrm>
          <a:prstGeom prst="rect">
            <a:avLst/>
          </a:prstGeom>
          <a:noFill/>
        </p:spPr>
      </p:pic>
      <p:pic>
        <p:nvPicPr>
          <p:cNvPr id="7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637423"/>
            <a:ext cx="72008" cy="1847850"/>
          </a:xfrm>
          <a:prstGeom prst="rect">
            <a:avLst/>
          </a:prstGeom>
          <a:noFill/>
        </p:spPr>
      </p:pic>
      <p:pic>
        <p:nvPicPr>
          <p:cNvPr id="7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5637423"/>
            <a:ext cx="72008" cy="1847850"/>
          </a:xfrm>
          <a:prstGeom prst="rect">
            <a:avLst/>
          </a:prstGeom>
          <a:noFill/>
        </p:spPr>
      </p:pic>
      <p:pic>
        <p:nvPicPr>
          <p:cNvPr id="7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637423"/>
            <a:ext cx="72008" cy="1847850"/>
          </a:xfrm>
          <a:prstGeom prst="rect">
            <a:avLst/>
          </a:prstGeom>
          <a:noFill/>
        </p:spPr>
      </p:pic>
      <p:pic>
        <p:nvPicPr>
          <p:cNvPr id="7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637423"/>
            <a:ext cx="72008" cy="1847850"/>
          </a:xfrm>
          <a:prstGeom prst="rect">
            <a:avLst/>
          </a:prstGeom>
          <a:noFill/>
        </p:spPr>
      </p:pic>
      <p:pic>
        <p:nvPicPr>
          <p:cNvPr id="7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-627273"/>
            <a:ext cx="72008" cy="1847850"/>
          </a:xfrm>
          <a:prstGeom prst="rect">
            <a:avLst/>
          </a:prstGeom>
          <a:noFill/>
        </p:spPr>
      </p:pic>
      <p:pic>
        <p:nvPicPr>
          <p:cNvPr id="8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627273"/>
            <a:ext cx="72008" cy="1847850"/>
          </a:xfrm>
          <a:prstGeom prst="rect">
            <a:avLst/>
          </a:prstGeom>
          <a:noFill/>
        </p:spPr>
      </p:pic>
      <p:pic>
        <p:nvPicPr>
          <p:cNvPr id="8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627273"/>
            <a:ext cx="72008" cy="1847850"/>
          </a:xfrm>
          <a:prstGeom prst="rect">
            <a:avLst/>
          </a:prstGeom>
          <a:noFill/>
        </p:spPr>
      </p:pic>
      <p:pic>
        <p:nvPicPr>
          <p:cNvPr id="8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-627273"/>
            <a:ext cx="72008" cy="1847850"/>
          </a:xfrm>
          <a:prstGeom prst="rect">
            <a:avLst/>
          </a:prstGeom>
          <a:noFill/>
        </p:spPr>
      </p:pic>
      <p:pic>
        <p:nvPicPr>
          <p:cNvPr id="8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627273"/>
            <a:ext cx="72008" cy="1847850"/>
          </a:xfrm>
          <a:prstGeom prst="rect">
            <a:avLst/>
          </a:prstGeom>
          <a:noFill/>
        </p:spPr>
      </p:pic>
      <p:pic>
        <p:nvPicPr>
          <p:cNvPr id="8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627273"/>
            <a:ext cx="72008" cy="1847850"/>
          </a:xfrm>
          <a:prstGeom prst="rect">
            <a:avLst/>
          </a:prstGeom>
          <a:noFill/>
        </p:spPr>
      </p:pic>
      <p:pic>
        <p:nvPicPr>
          <p:cNvPr id="8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0"/>
            <a:ext cx="72008" cy="1847850"/>
          </a:xfrm>
          <a:prstGeom prst="rect">
            <a:avLst/>
          </a:prstGeom>
          <a:noFill/>
        </p:spPr>
      </p:pic>
      <p:pic>
        <p:nvPicPr>
          <p:cNvPr id="8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628800"/>
            <a:ext cx="72008" cy="1847850"/>
          </a:xfrm>
          <a:prstGeom prst="rect">
            <a:avLst/>
          </a:prstGeom>
          <a:noFill/>
        </p:spPr>
      </p:pic>
      <p:pic>
        <p:nvPicPr>
          <p:cNvPr id="8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381350"/>
            <a:ext cx="72008" cy="1847850"/>
          </a:xfrm>
          <a:prstGeom prst="rect">
            <a:avLst/>
          </a:prstGeom>
          <a:noFill/>
        </p:spPr>
      </p:pic>
      <p:pic>
        <p:nvPicPr>
          <p:cNvPr id="8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5010150"/>
            <a:ext cx="72008" cy="1847850"/>
          </a:xfrm>
          <a:prstGeom prst="rect">
            <a:avLst/>
          </a:prstGeom>
          <a:noFill/>
        </p:spPr>
      </p:pic>
      <p:pic>
        <p:nvPicPr>
          <p:cNvPr id="8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0"/>
            <a:ext cx="72008" cy="1847850"/>
          </a:xfrm>
          <a:prstGeom prst="rect">
            <a:avLst/>
          </a:prstGeom>
          <a:noFill/>
        </p:spPr>
      </p:pic>
      <p:pic>
        <p:nvPicPr>
          <p:cNvPr id="9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1628800"/>
            <a:ext cx="72008" cy="1847850"/>
          </a:xfrm>
          <a:prstGeom prst="rect">
            <a:avLst/>
          </a:prstGeom>
          <a:noFill/>
        </p:spPr>
      </p:pic>
      <p:pic>
        <p:nvPicPr>
          <p:cNvPr id="9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3381350"/>
            <a:ext cx="72008" cy="1847850"/>
          </a:xfrm>
          <a:prstGeom prst="rect">
            <a:avLst/>
          </a:prstGeom>
          <a:noFill/>
        </p:spPr>
      </p:pic>
      <p:pic>
        <p:nvPicPr>
          <p:cNvPr id="9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5010150"/>
            <a:ext cx="72008" cy="1847850"/>
          </a:xfrm>
          <a:prstGeom prst="rect">
            <a:avLst/>
          </a:prstGeom>
          <a:noFill/>
        </p:spPr>
      </p:pic>
      <p:pic>
        <p:nvPicPr>
          <p:cNvPr id="9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260648"/>
            <a:ext cx="72008" cy="1847850"/>
          </a:xfrm>
          <a:prstGeom prst="rect">
            <a:avLst/>
          </a:prstGeom>
          <a:noFill/>
        </p:spPr>
      </p:pic>
      <p:pic>
        <p:nvPicPr>
          <p:cNvPr id="9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1820466"/>
            <a:ext cx="72008" cy="1847850"/>
          </a:xfrm>
          <a:prstGeom prst="rect">
            <a:avLst/>
          </a:prstGeom>
          <a:noFill/>
        </p:spPr>
      </p:pic>
      <p:pic>
        <p:nvPicPr>
          <p:cNvPr id="9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3573016"/>
            <a:ext cx="72008" cy="1847850"/>
          </a:xfrm>
          <a:prstGeom prst="rect">
            <a:avLst/>
          </a:prstGeom>
          <a:noFill/>
        </p:spPr>
      </p:pic>
      <p:pic>
        <p:nvPicPr>
          <p:cNvPr id="9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4725144"/>
            <a:ext cx="72008" cy="1847850"/>
          </a:xfrm>
          <a:prstGeom prst="rect">
            <a:avLst/>
          </a:prstGeom>
          <a:noFill/>
        </p:spPr>
      </p:pic>
      <p:pic>
        <p:nvPicPr>
          <p:cNvPr id="9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285006"/>
            <a:ext cx="72008" cy="1847850"/>
          </a:xfrm>
          <a:prstGeom prst="rect">
            <a:avLst/>
          </a:prstGeom>
          <a:noFill/>
        </p:spPr>
      </p:pic>
      <p:pic>
        <p:nvPicPr>
          <p:cNvPr id="9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1844824"/>
            <a:ext cx="72008" cy="1847850"/>
          </a:xfrm>
          <a:prstGeom prst="rect">
            <a:avLst/>
          </a:prstGeom>
          <a:noFill/>
        </p:spPr>
      </p:pic>
      <p:pic>
        <p:nvPicPr>
          <p:cNvPr id="9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3597374"/>
            <a:ext cx="72008" cy="1847850"/>
          </a:xfrm>
          <a:prstGeom prst="rect">
            <a:avLst/>
          </a:prstGeom>
          <a:noFill/>
        </p:spPr>
      </p:pic>
      <p:pic>
        <p:nvPicPr>
          <p:cNvPr id="10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4749502"/>
            <a:ext cx="72008" cy="1847850"/>
          </a:xfrm>
          <a:prstGeom prst="rect">
            <a:avLst/>
          </a:prstGeom>
          <a:noFill/>
        </p:spPr>
      </p:pic>
      <p:pic>
        <p:nvPicPr>
          <p:cNvPr id="101" name="100 Imagen" descr="0_1aade5_4e0c320c_XL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7" y="332656"/>
            <a:ext cx="8496945" cy="61926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1" y="0"/>
            <a:ext cx="3131840" cy="319448"/>
          </a:xfrm>
          <a:prstGeom prst="rect">
            <a:avLst/>
          </a:prstGeom>
          <a:noFill/>
        </p:spPr>
      </p:pic>
      <p:pic>
        <p:nvPicPr>
          <p:cNvPr id="1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-887921"/>
            <a:ext cx="72008" cy="1847850"/>
          </a:xfrm>
          <a:prstGeom prst="rect">
            <a:avLst/>
          </a:prstGeom>
          <a:noFill/>
        </p:spPr>
      </p:pic>
      <p:pic>
        <p:nvPicPr>
          <p:cNvPr id="3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88640"/>
            <a:ext cx="72008" cy="1847850"/>
          </a:xfrm>
          <a:prstGeom prst="rect">
            <a:avLst/>
          </a:prstGeom>
          <a:noFill/>
        </p:spPr>
      </p:pic>
      <p:pic>
        <p:nvPicPr>
          <p:cNvPr id="53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40" y="0"/>
            <a:ext cx="3131840" cy="319448"/>
          </a:xfrm>
          <a:prstGeom prst="rect">
            <a:avLst/>
          </a:prstGeom>
          <a:noFill/>
        </p:spPr>
      </p:pic>
      <p:pic>
        <p:nvPicPr>
          <p:cNvPr id="54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4" y="0"/>
            <a:ext cx="2915816" cy="332656"/>
          </a:xfrm>
          <a:prstGeom prst="rect">
            <a:avLst/>
          </a:prstGeom>
          <a:noFill/>
        </p:spPr>
      </p:pic>
      <p:pic>
        <p:nvPicPr>
          <p:cNvPr id="55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0" y="6525344"/>
            <a:ext cx="3131840" cy="319448"/>
          </a:xfrm>
          <a:prstGeom prst="rect">
            <a:avLst/>
          </a:prstGeom>
          <a:noFill/>
        </p:spPr>
      </p:pic>
      <p:pic>
        <p:nvPicPr>
          <p:cNvPr id="56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3131839" y="6525344"/>
            <a:ext cx="3131840" cy="319448"/>
          </a:xfrm>
          <a:prstGeom prst="rect">
            <a:avLst/>
          </a:prstGeom>
          <a:noFill/>
        </p:spPr>
      </p:pic>
      <p:pic>
        <p:nvPicPr>
          <p:cNvPr id="57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3" y="6525344"/>
            <a:ext cx="2915816" cy="332656"/>
          </a:xfrm>
          <a:prstGeom prst="rect">
            <a:avLst/>
          </a:prstGeom>
          <a:noFill/>
        </p:spPr>
      </p:pic>
      <p:pic>
        <p:nvPicPr>
          <p:cNvPr id="58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01962" y="1683238"/>
            <a:ext cx="3168352" cy="323172"/>
          </a:xfrm>
          <a:prstGeom prst="rect">
            <a:avLst/>
          </a:prstGeom>
          <a:noFill/>
        </p:spPr>
      </p:pic>
      <p:pic>
        <p:nvPicPr>
          <p:cNvPr id="59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7418356" y="4835196"/>
            <a:ext cx="3131840" cy="319448"/>
          </a:xfrm>
          <a:prstGeom prst="rect">
            <a:avLst/>
          </a:prstGeom>
          <a:noFill/>
        </p:spPr>
      </p:pic>
      <p:pic>
        <p:nvPicPr>
          <p:cNvPr id="60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22590" y="1683238"/>
            <a:ext cx="3168352" cy="323172"/>
          </a:xfrm>
          <a:prstGeom prst="rect">
            <a:avLst/>
          </a:prstGeom>
          <a:noFill/>
        </p:spPr>
      </p:pic>
      <p:pic>
        <p:nvPicPr>
          <p:cNvPr id="61" name="Picture 10" descr="C:\Users\Usuario\Desktop\descargas\zzzzSEPARADORES GIF\0_4f266_5cf69e65_XXL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 flipV="1">
            <a:off x="-1406196" y="4835196"/>
            <a:ext cx="3131840" cy="319448"/>
          </a:xfrm>
          <a:prstGeom prst="rect">
            <a:avLst/>
          </a:prstGeom>
          <a:noFill/>
        </p:spPr>
      </p:pic>
      <p:pic>
        <p:nvPicPr>
          <p:cNvPr id="6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887921"/>
            <a:ext cx="72008" cy="1847850"/>
          </a:xfrm>
          <a:prstGeom prst="rect">
            <a:avLst/>
          </a:prstGeom>
          <a:noFill/>
        </p:spPr>
      </p:pic>
      <p:pic>
        <p:nvPicPr>
          <p:cNvPr id="6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887921"/>
            <a:ext cx="72008" cy="1847850"/>
          </a:xfrm>
          <a:prstGeom prst="rect">
            <a:avLst/>
          </a:prstGeom>
          <a:noFill/>
        </p:spPr>
      </p:pic>
      <p:pic>
        <p:nvPicPr>
          <p:cNvPr id="6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-887921"/>
            <a:ext cx="72008" cy="1847850"/>
          </a:xfrm>
          <a:prstGeom prst="rect">
            <a:avLst/>
          </a:prstGeom>
          <a:noFill/>
        </p:spPr>
      </p:pic>
      <p:pic>
        <p:nvPicPr>
          <p:cNvPr id="6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887921"/>
            <a:ext cx="72008" cy="1847850"/>
          </a:xfrm>
          <a:prstGeom prst="rect">
            <a:avLst/>
          </a:prstGeom>
          <a:noFill/>
        </p:spPr>
      </p:pic>
      <p:pic>
        <p:nvPicPr>
          <p:cNvPr id="6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887921"/>
            <a:ext cx="72008" cy="1847850"/>
          </a:xfrm>
          <a:prstGeom prst="rect">
            <a:avLst/>
          </a:prstGeom>
          <a:noFill/>
        </p:spPr>
      </p:pic>
      <p:pic>
        <p:nvPicPr>
          <p:cNvPr id="6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87921" y="5898071"/>
            <a:ext cx="72008" cy="1847850"/>
          </a:xfrm>
          <a:prstGeom prst="rect">
            <a:avLst/>
          </a:prstGeom>
          <a:noFill/>
        </p:spPr>
      </p:pic>
      <p:pic>
        <p:nvPicPr>
          <p:cNvPr id="6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898071"/>
            <a:ext cx="72008" cy="1847850"/>
          </a:xfrm>
          <a:prstGeom prst="rect">
            <a:avLst/>
          </a:prstGeom>
          <a:noFill/>
        </p:spPr>
      </p:pic>
      <p:pic>
        <p:nvPicPr>
          <p:cNvPr id="6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898071"/>
            <a:ext cx="72008" cy="1847850"/>
          </a:xfrm>
          <a:prstGeom prst="rect">
            <a:avLst/>
          </a:prstGeom>
          <a:noFill/>
        </p:spPr>
      </p:pic>
      <p:pic>
        <p:nvPicPr>
          <p:cNvPr id="7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8184071" y="5898071"/>
            <a:ext cx="72008" cy="1847850"/>
          </a:xfrm>
          <a:prstGeom prst="rect">
            <a:avLst/>
          </a:prstGeom>
          <a:noFill/>
        </p:spPr>
      </p:pic>
      <p:pic>
        <p:nvPicPr>
          <p:cNvPr id="7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898071"/>
            <a:ext cx="72008" cy="1847850"/>
          </a:xfrm>
          <a:prstGeom prst="rect">
            <a:avLst/>
          </a:prstGeom>
          <a:noFill/>
        </p:spPr>
      </p:pic>
      <p:pic>
        <p:nvPicPr>
          <p:cNvPr id="7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898071"/>
            <a:ext cx="72008" cy="1847850"/>
          </a:xfrm>
          <a:prstGeom prst="rect">
            <a:avLst/>
          </a:prstGeom>
          <a:noFill/>
        </p:spPr>
      </p:pic>
      <p:pic>
        <p:nvPicPr>
          <p:cNvPr id="7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5637423"/>
            <a:ext cx="72008" cy="1847850"/>
          </a:xfrm>
          <a:prstGeom prst="rect">
            <a:avLst/>
          </a:prstGeom>
          <a:noFill/>
        </p:spPr>
      </p:pic>
      <p:pic>
        <p:nvPicPr>
          <p:cNvPr id="7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5637423"/>
            <a:ext cx="72008" cy="1847850"/>
          </a:xfrm>
          <a:prstGeom prst="rect">
            <a:avLst/>
          </a:prstGeom>
          <a:noFill/>
        </p:spPr>
      </p:pic>
      <p:pic>
        <p:nvPicPr>
          <p:cNvPr id="7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5637423"/>
            <a:ext cx="72008" cy="1847850"/>
          </a:xfrm>
          <a:prstGeom prst="rect">
            <a:avLst/>
          </a:prstGeom>
          <a:noFill/>
        </p:spPr>
      </p:pic>
      <p:pic>
        <p:nvPicPr>
          <p:cNvPr id="7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5637423"/>
            <a:ext cx="72008" cy="1847850"/>
          </a:xfrm>
          <a:prstGeom prst="rect">
            <a:avLst/>
          </a:prstGeom>
          <a:noFill/>
        </p:spPr>
      </p:pic>
      <p:pic>
        <p:nvPicPr>
          <p:cNvPr id="7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5637423"/>
            <a:ext cx="72008" cy="1847850"/>
          </a:xfrm>
          <a:prstGeom prst="rect">
            <a:avLst/>
          </a:prstGeom>
          <a:noFill/>
        </p:spPr>
      </p:pic>
      <p:pic>
        <p:nvPicPr>
          <p:cNvPr id="7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5637423"/>
            <a:ext cx="72008" cy="1847850"/>
          </a:xfrm>
          <a:prstGeom prst="rect">
            <a:avLst/>
          </a:prstGeom>
          <a:noFill/>
        </p:spPr>
      </p:pic>
      <p:pic>
        <p:nvPicPr>
          <p:cNvPr id="7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1211449" y="-627273"/>
            <a:ext cx="72008" cy="1847850"/>
          </a:xfrm>
          <a:prstGeom prst="rect">
            <a:avLst/>
          </a:prstGeom>
          <a:noFill/>
        </p:spPr>
      </p:pic>
      <p:pic>
        <p:nvPicPr>
          <p:cNvPr id="8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2723617" y="-627273"/>
            <a:ext cx="72008" cy="1847850"/>
          </a:xfrm>
          <a:prstGeom prst="rect">
            <a:avLst/>
          </a:prstGeom>
          <a:noFill/>
        </p:spPr>
      </p:pic>
      <p:pic>
        <p:nvPicPr>
          <p:cNvPr id="8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6348375" y="-627273"/>
            <a:ext cx="72008" cy="1847850"/>
          </a:xfrm>
          <a:prstGeom prst="rect">
            <a:avLst/>
          </a:prstGeom>
          <a:noFill/>
        </p:spPr>
      </p:pic>
      <p:pic>
        <p:nvPicPr>
          <p:cNvPr id="8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7908193" y="-627273"/>
            <a:ext cx="72008" cy="1847850"/>
          </a:xfrm>
          <a:prstGeom prst="rect">
            <a:avLst/>
          </a:prstGeom>
          <a:noFill/>
        </p:spPr>
      </p:pic>
      <p:pic>
        <p:nvPicPr>
          <p:cNvPr id="8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3336193" y="-627273"/>
            <a:ext cx="72008" cy="1847850"/>
          </a:xfrm>
          <a:prstGeom prst="rect">
            <a:avLst/>
          </a:prstGeom>
          <a:noFill/>
        </p:spPr>
      </p:pic>
      <p:pic>
        <p:nvPicPr>
          <p:cNvPr id="8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H="1">
            <a:off x="5171889" y="-627273"/>
            <a:ext cx="72008" cy="1847850"/>
          </a:xfrm>
          <a:prstGeom prst="rect">
            <a:avLst/>
          </a:prstGeom>
          <a:noFill/>
        </p:spPr>
      </p:pic>
      <p:pic>
        <p:nvPicPr>
          <p:cNvPr id="8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0"/>
            <a:ext cx="72008" cy="1847850"/>
          </a:xfrm>
          <a:prstGeom prst="rect">
            <a:avLst/>
          </a:prstGeom>
          <a:noFill/>
        </p:spPr>
      </p:pic>
      <p:pic>
        <p:nvPicPr>
          <p:cNvPr id="8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1628800"/>
            <a:ext cx="72008" cy="1847850"/>
          </a:xfrm>
          <a:prstGeom prst="rect">
            <a:avLst/>
          </a:prstGeom>
          <a:noFill/>
        </p:spPr>
      </p:pic>
      <p:pic>
        <p:nvPicPr>
          <p:cNvPr id="8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3381350"/>
            <a:ext cx="72008" cy="1847850"/>
          </a:xfrm>
          <a:prstGeom prst="rect">
            <a:avLst/>
          </a:prstGeom>
          <a:noFill/>
        </p:spPr>
      </p:pic>
      <p:pic>
        <p:nvPicPr>
          <p:cNvPr id="8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0" y="5010150"/>
            <a:ext cx="72008" cy="1847850"/>
          </a:xfrm>
          <a:prstGeom prst="rect">
            <a:avLst/>
          </a:prstGeom>
          <a:noFill/>
        </p:spPr>
      </p:pic>
      <p:pic>
        <p:nvPicPr>
          <p:cNvPr id="8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0"/>
            <a:ext cx="72008" cy="1847850"/>
          </a:xfrm>
          <a:prstGeom prst="rect">
            <a:avLst/>
          </a:prstGeom>
          <a:noFill/>
        </p:spPr>
      </p:pic>
      <p:pic>
        <p:nvPicPr>
          <p:cNvPr id="9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1628800"/>
            <a:ext cx="72008" cy="1847850"/>
          </a:xfrm>
          <a:prstGeom prst="rect">
            <a:avLst/>
          </a:prstGeom>
          <a:noFill/>
        </p:spPr>
      </p:pic>
      <p:pic>
        <p:nvPicPr>
          <p:cNvPr id="91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3381350"/>
            <a:ext cx="72008" cy="1847850"/>
          </a:xfrm>
          <a:prstGeom prst="rect">
            <a:avLst/>
          </a:prstGeom>
          <a:noFill/>
        </p:spPr>
      </p:pic>
      <p:pic>
        <p:nvPicPr>
          <p:cNvPr id="92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9071992" y="5010150"/>
            <a:ext cx="72008" cy="1847850"/>
          </a:xfrm>
          <a:prstGeom prst="rect">
            <a:avLst/>
          </a:prstGeom>
          <a:noFill/>
        </p:spPr>
      </p:pic>
      <p:pic>
        <p:nvPicPr>
          <p:cNvPr id="93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260648"/>
            <a:ext cx="72008" cy="1847850"/>
          </a:xfrm>
          <a:prstGeom prst="rect">
            <a:avLst/>
          </a:prstGeom>
          <a:noFill/>
        </p:spPr>
      </p:pic>
      <p:pic>
        <p:nvPicPr>
          <p:cNvPr id="94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1820466"/>
            <a:ext cx="72008" cy="1847850"/>
          </a:xfrm>
          <a:prstGeom prst="rect">
            <a:avLst/>
          </a:prstGeom>
          <a:noFill/>
        </p:spPr>
      </p:pic>
      <p:pic>
        <p:nvPicPr>
          <p:cNvPr id="95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3573016"/>
            <a:ext cx="72008" cy="1847850"/>
          </a:xfrm>
          <a:prstGeom prst="rect">
            <a:avLst/>
          </a:prstGeom>
          <a:noFill/>
        </p:spPr>
      </p:pic>
      <p:pic>
        <p:nvPicPr>
          <p:cNvPr id="96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251520" y="4725144"/>
            <a:ext cx="72008" cy="1847850"/>
          </a:xfrm>
          <a:prstGeom prst="rect">
            <a:avLst/>
          </a:prstGeom>
          <a:noFill/>
        </p:spPr>
      </p:pic>
      <p:pic>
        <p:nvPicPr>
          <p:cNvPr id="97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285006"/>
            <a:ext cx="72008" cy="1847850"/>
          </a:xfrm>
          <a:prstGeom prst="rect">
            <a:avLst/>
          </a:prstGeom>
          <a:noFill/>
        </p:spPr>
      </p:pic>
      <p:pic>
        <p:nvPicPr>
          <p:cNvPr id="98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1844824"/>
            <a:ext cx="72008" cy="1847850"/>
          </a:xfrm>
          <a:prstGeom prst="rect">
            <a:avLst/>
          </a:prstGeom>
          <a:noFill/>
        </p:spPr>
      </p:pic>
      <p:pic>
        <p:nvPicPr>
          <p:cNvPr id="99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3597374"/>
            <a:ext cx="72008" cy="1847850"/>
          </a:xfrm>
          <a:prstGeom prst="rect">
            <a:avLst/>
          </a:prstGeom>
          <a:noFill/>
        </p:spPr>
      </p:pic>
      <p:pic>
        <p:nvPicPr>
          <p:cNvPr id="100" name="Picture 11" descr="C:\Users\Usuario\Desktop\descargas\zzzzSEPARADORES GIF\0_7bdee_bf0edc7f_M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H="1">
            <a:off x="8820472" y="4749502"/>
            <a:ext cx="72008" cy="1847850"/>
          </a:xfrm>
          <a:prstGeom prst="rect">
            <a:avLst/>
          </a:prstGeom>
          <a:noFill/>
        </p:spPr>
      </p:pic>
      <p:pic>
        <p:nvPicPr>
          <p:cNvPr id="101" name="100 Imagen" descr="0_1aade6_bb313a3c_XL (FILEminimizer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60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¿Te ha gustado?</a:t>
            </a:r>
            <a:r>
              <a:rPr kumimoji="0" lang="es-ES" altLang="es-ES" sz="4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 </a:t>
            </a:r>
            <a:br>
              <a:rPr kumimoji="0" lang="es-ES" altLang="es-ES" sz="4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Puedes ver más entrando </a:t>
            </a:r>
            <a:br>
              <a:rPr kumimoji="0" lang="es-ES" altLang="es-ES" sz="4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1" i="0" u="none" strike="noStrike" kern="1200" cap="none" spc="0" normalizeH="0" baseline="0" noProof="0" smtClean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  <a:hlinkClick r:id="rId2"/>
              </a:rPr>
              <a:t>Aquí</a:t>
            </a:r>
            <a:endParaRPr kumimoji="0" lang="es-ES" altLang="es-ES" sz="4400" b="1" i="0" u="none" strike="noStrike" kern="1200" cap="none" spc="0" normalizeH="0" baseline="0" noProof="0" smtClean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ES" sz="18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kumimoji="0" lang="es-ES_tradnl" altLang="es-ES" sz="1800" b="1" i="0" u="none" strike="noStrike" kern="1200" cap="none" spc="0" normalizeH="0" baseline="0" noProof="0" smtClean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1" i="0" u="none" strike="noStrike" kern="1200" cap="none" spc="0" normalizeH="0" baseline="0" noProof="0" smtClean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5853188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16</Words>
  <Application>Microsoft Office PowerPoint</Application>
  <PresentationFormat>Presentación en pantalla (4:3)</PresentationFormat>
  <Paragraphs>2</Paragraphs>
  <Slides>44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9" baseType="lpstr">
      <vt:lpstr>Arial</vt:lpstr>
      <vt:lpstr>Calibri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 de Windows</cp:lastModifiedBy>
  <cp:revision>14</cp:revision>
  <dcterms:created xsi:type="dcterms:W3CDTF">2017-02-09T13:01:28Z</dcterms:created>
  <dcterms:modified xsi:type="dcterms:W3CDTF">2017-08-17T21:46:03Z</dcterms:modified>
</cp:coreProperties>
</file>