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1"/>
  </p:notesMasterIdLst>
  <p:sldIdLst>
    <p:sldId id="317" r:id="rId3"/>
    <p:sldId id="316" r:id="rId4"/>
    <p:sldId id="289" r:id="rId5"/>
    <p:sldId id="256" r:id="rId6"/>
    <p:sldId id="309" r:id="rId7"/>
    <p:sldId id="290" r:id="rId8"/>
    <p:sldId id="301" r:id="rId9"/>
    <p:sldId id="300" r:id="rId10"/>
    <p:sldId id="299" r:id="rId11"/>
    <p:sldId id="298" r:id="rId12"/>
    <p:sldId id="297" r:id="rId13"/>
    <p:sldId id="295" r:id="rId14"/>
    <p:sldId id="293" r:id="rId15"/>
    <p:sldId id="292" r:id="rId16"/>
    <p:sldId id="291" r:id="rId17"/>
    <p:sldId id="287" r:id="rId18"/>
    <p:sldId id="286" r:id="rId19"/>
    <p:sldId id="284" r:id="rId20"/>
    <p:sldId id="285" r:id="rId21"/>
    <p:sldId id="283" r:id="rId22"/>
    <p:sldId id="282" r:id="rId23"/>
    <p:sldId id="281" r:id="rId24"/>
    <p:sldId id="280" r:id="rId25"/>
    <p:sldId id="279" r:id="rId26"/>
    <p:sldId id="278" r:id="rId27"/>
    <p:sldId id="277" r:id="rId28"/>
    <p:sldId id="276" r:id="rId29"/>
    <p:sldId id="275" r:id="rId30"/>
    <p:sldId id="274" r:id="rId31"/>
    <p:sldId id="273" r:id="rId32"/>
    <p:sldId id="272" r:id="rId33"/>
    <p:sldId id="271" r:id="rId34"/>
    <p:sldId id="270" r:id="rId35"/>
    <p:sldId id="269" r:id="rId36"/>
    <p:sldId id="268" r:id="rId37"/>
    <p:sldId id="267" r:id="rId38"/>
    <p:sldId id="266" r:id="rId39"/>
    <p:sldId id="265" r:id="rId40"/>
    <p:sldId id="264" r:id="rId41"/>
    <p:sldId id="263" r:id="rId42"/>
    <p:sldId id="302" r:id="rId43"/>
    <p:sldId id="261" r:id="rId44"/>
    <p:sldId id="259" r:id="rId45"/>
    <p:sldId id="305" r:id="rId46"/>
    <p:sldId id="306" r:id="rId47"/>
    <p:sldId id="307" r:id="rId48"/>
    <p:sldId id="260" r:id="rId49"/>
    <p:sldId id="318" r:id="rId5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QUWbVPja4QFB9IR7LhLIDg" hashData="ZpUJ5zXpg7pD1sGOF2Xm6SIuA8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678E4"/>
    <a:srgbClr val="0000CC"/>
    <a:srgbClr val="2962A7"/>
    <a:srgbClr val="004800"/>
    <a:srgbClr val="8C91F8"/>
    <a:srgbClr val="0000FF"/>
    <a:srgbClr val="CC0066"/>
    <a:srgbClr val="CC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7043" autoAdjust="0"/>
  </p:normalViewPr>
  <p:slideViewPr>
    <p:cSldViewPr>
      <p:cViewPr>
        <p:scale>
          <a:sx n="40" d="100"/>
          <a:sy n="40" d="100"/>
        </p:scale>
        <p:origin x="-2238" y="-11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645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9173C630-B481-4D45-9667-45721E5200F8}" type="datetimeFigureOut">
              <a:rPr lang="es-ES"/>
              <a:pPr/>
              <a:t>11/09/2016</a:t>
            </a:fld>
            <a:endParaRPr lang="es-ES"/>
          </a:p>
        </p:txBody>
      </p:sp>
      <p:sp>
        <p:nvSpPr>
          <p:cNvPr id="6451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645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45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645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8FE1D473-0AFC-4565-B128-B69827E9460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1C5113F-0340-4C66-946D-4C615637D0DD}" type="datetime2">
              <a:rPr lang="es-ES"/>
              <a:pPr>
                <a:defRPr/>
              </a:pPr>
              <a:t>domingo, 11 de septiembre de 2016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3A8DC75-1D56-48F2-90B7-BA1FA8DE7CC8}" type="slidenum">
              <a:rPr lang="es-ES"/>
              <a:pPr>
                <a:defRPr/>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45DB8D8-2163-41DE-8975-3986C857B812}" type="datetime2">
              <a:rPr lang="es-ES"/>
              <a:pPr>
                <a:defRPr/>
              </a:pPr>
              <a:t>domingo, 11 de septiembre de 2016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481A346-C2FE-4FEB-8F82-F8C9B13FC3DE}" type="slidenum">
              <a:rPr lang="es-ES"/>
              <a:pPr>
                <a:defRPr/>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BF47C59-E89F-44E6-B741-0E8A1B463E6D}" type="datetime2">
              <a:rPr lang="es-ES"/>
              <a:pPr>
                <a:defRPr/>
              </a:pPr>
              <a:t>domingo, 11 de septiembre de 2016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DF007F-D22C-4898-9DEE-A16138EA1597}" type="slidenum">
              <a:rPr lang="es-ES"/>
              <a:pPr>
                <a:defRPr/>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758EA28-F548-42E2-8B7F-5A6B39DC1B11}" type="datetime2">
              <a:rPr lang="es-ES"/>
              <a:pPr>
                <a:defRPr/>
              </a:pPr>
              <a:t>domingo, 11 de septiembre de 2016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CB23313-E12A-4363-A33E-7FEC71806AB8}" type="slidenum">
              <a:rPr lang="es-ES"/>
              <a:pPr>
                <a:defRPr/>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C46A12C-E2F9-486B-AAED-90D7C119F661}" type="datetime2">
              <a:rPr lang="es-ES"/>
              <a:pPr>
                <a:defRPr/>
              </a:pPr>
              <a:t>domingo, 11 de septiembre de 2016</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33619C2-5E96-44B7-9163-9A271DB5916C}" type="slidenum">
              <a:rPr lang="es-ES"/>
              <a:pPr>
                <a:defRPr/>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51B376B-0BB1-4E2F-9914-6C815FCD415F}" type="datetime2">
              <a:rPr lang="es-ES"/>
              <a:pPr>
                <a:defRPr/>
              </a:pPr>
              <a:t>domingo, 11 de septiembre de 2016</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98A01D6-4AFB-438C-910F-5B7ABA970E89}" type="slidenum">
              <a:rPr lang="es-ES"/>
              <a:pPr>
                <a:defRPr/>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38ED6D4-BF4D-4BA3-8908-FC752869529C}" type="datetime2">
              <a:rPr lang="es-ES"/>
              <a:pPr>
                <a:defRPr/>
              </a:pPr>
              <a:t>domingo, 11 de septiembre de 2016</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72FC846-0CF1-4C3A-9CA3-65F09465223C}" type="slidenum">
              <a:rPr lang="es-ES"/>
              <a:pPr>
                <a:defRPr/>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B20BDAF-053B-47C7-A5B3-025B5D89A9A0}" type="datetime2">
              <a:rPr lang="es-ES"/>
              <a:pPr>
                <a:defRPr/>
              </a:pPr>
              <a:t>domingo, 11 de septiembre de 2016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01BCA3E-2AC3-476D-8E82-1B193787FD8F}" type="slidenum">
              <a:rPr lang="es-ES"/>
              <a:pPr>
                <a:defRPr/>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7471FA5-3366-4448-BECE-F97DB7BA39D8}" type="datetime2">
              <a:rPr lang="es-ES"/>
              <a:pPr>
                <a:defRPr/>
              </a:pPr>
              <a:t>domingo, 11 de septiembre de 2016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2BEEC6E-07DC-414E-AC9D-B507862B3D63}" type="slidenum">
              <a:rPr lang="es-ES"/>
              <a:pPr>
                <a:defRPr/>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7D9364F-2133-4979-B87E-8AF4004262F8}" type="datetime2">
              <a:rPr lang="es-ES"/>
              <a:pPr>
                <a:defRPr/>
              </a:pPr>
              <a:t>domingo, 11 de septiembre de 2016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A00D490-C632-4227-A269-4D9BE5BCDF47}" type="slidenum">
              <a:rPr lang="es-ES"/>
              <a:pPr>
                <a:defRPr/>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45CFBA3-D555-449F-BBD4-C3F787729E4B}" type="datetime2">
              <a:rPr lang="es-ES"/>
              <a:pPr>
                <a:defRPr/>
              </a:pPr>
              <a:t>domingo, 11 de septiembre de 2016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CC681C6-3DF6-442A-9010-C7E041EE4158}" type="slidenum">
              <a:rPr lang="es-ES"/>
              <a:pPr>
                <a:defRPr/>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D47223B-433A-4465-9CF4-06803A8EB2F9}" type="datetime2">
              <a:rPr lang="es-ES"/>
              <a:pPr>
                <a:defRPr/>
              </a:pPr>
              <a:t>domingo, 11 de septiembre de 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BF06EC7-E347-41CD-9C37-D2C3D829E654}"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advTm="18000"/>
  <p:hf sldNum="0" hdr="0" ftr="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2" Type="http://schemas.openxmlformats.org/officeDocument/2006/relationships/image" Target="../media/image51.jpeg"/><Relationship Id="rId1" Type="http://schemas.openxmlformats.org/officeDocument/2006/relationships/slideLayout" Target="../slideLayouts/slideLayout1.xml"/><Relationship Id="rId6" Type="http://schemas.openxmlformats.org/officeDocument/2006/relationships/image" Target="../media/image53.jpeg"/><Relationship Id="rId5" Type="http://schemas.openxmlformats.org/officeDocument/2006/relationships/hyperlink" Target="http://milespowerpoints.ourtoolbar.com/" TargetMode="External"/><Relationship Id="rId4" Type="http://schemas.openxmlformats.org/officeDocument/2006/relationships/image" Target="../media/image52.png"/></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hyperlink" Target="http://www.frasesfrases.es/" TargetMode="External"/><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3 Marcador de fecha"/>
          <p:cNvSpPr>
            <a:spLocks noGrp="1"/>
          </p:cNvSpPr>
          <p:nvPr>
            <p:ph type="dt" sz="half" idx="10"/>
          </p:nvPr>
        </p:nvSpPr>
        <p:spPr/>
        <p:txBody>
          <a:bodyPr/>
          <a:lstStyle/>
          <a:p>
            <a:pPr>
              <a:defRPr/>
            </a:pPr>
            <a:fld id="{F32FECA4-201A-4328-A70E-47F5CAE90286}" type="datetime2">
              <a:rPr lang="es-ES"/>
              <a:pPr>
                <a:defRPr/>
              </a:pPr>
              <a:t>domingo, 11 de septiembre de 2016</a:t>
            </a:fld>
            <a:endParaRPr lang="es-ES"/>
          </a:p>
        </p:txBody>
      </p:sp>
      <p:sp>
        <p:nvSpPr>
          <p:cNvPr id="2" name="1 Título"/>
          <p:cNvSpPr>
            <a:spLocks noGrp="1"/>
          </p:cNvSpPr>
          <p:nvPr>
            <p:ph type="title"/>
          </p:nvPr>
        </p:nvSpPr>
        <p:spPr>
          <a:xfrm>
            <a:off x="0" y="0"/>
            <a:ext cx="9144000" cy="6858000"/>
          </a:xfrm>
          <a:solidFill>
            <a:schemeClr val="bg2">
              <a:lumMod val="60000"/>
              <a:lumOff val="40000"/>
            </a:schemeClr>
          </a:solidFill>
        </p:spPr>
        <p:txBody>
          <a:bodyPr rtlCol="0">
            <a:normAutofit/>
          </a:bodyPr>
          <a:lstStyle/>
          <a:p>
            <a:pPr fontAlgn="auto">
              <a:spcAft>
                <a:spcPts val="0"/>
              </a:spcAft>
              <a:defRPr/>
            </a:pPr>
            <a:endParaRPr lang="es-ES" dirty="0"/>
          </a:p>
        </p:txBody>
      </p:sp>
      <p:pic>
        <p:nvPicPr>
          <p:cNvPr id="4" name="3 Marcador de contenido" descr="27509569.jpg"/>
          <p:cNvPicPr>
            <a:picLocks noGrp="1" noChangeAspect="1"/>
          </p:cNvPicPr>
          <p:nvPr>
            <p:ph idx="1"/>
          </p:nvPr>
        </p:nvPicPr>
        <p:blipFill>
          <a:blip r:embed="rId3"/>
          <a:srcRect/>
          <a:stretch>
            <a:fillRect/>
          </a:stretch>
        </p:blipFill>
        <p:spPr>
          <a:xfrm>
            <a:off x="0" y="0"/>
            <a:ext cx="9144000" cy="7072313"/>
          </a:xfrm>
        </p:spPr>
      </p:pic>
      <p:pic>
        <p:nvPicPr>
          <p:cNvPr id="5" name="3 Marcador de contenido" descr="27509569.jpg"/>
          <p:cNvPicPr>
            <a:picLocks noChangeAspect="1"/>
          </p:cNvPicPr>
          <p:nvPr/>
        </p:nvPicPr>
        <p:blipFill>
          <a:blip r:embed="rId3"/>
          <a:srcRect/>
          <a:stretch>
            <a:fillRect/>
          </a:stretch>
        </p:blipFill>
        <p:spPr bwMode="auto">
          <a:xfrm>
            <a:off x="0" y="0"/>
            <a:ext cx="9144000" cy="7072313"/>
          </a:xfrm>
          <a:prstGeom prst="rect">
            <a:avLst/>
          </a:prstGeom>
          <a:noFill/>
          <a:ln w="9525">
            <a:noFill/>
            <a:miter lim="800000"/>
            <a:headEnd/>
            <a:tailEnd/>
          </a:ln>
        </p:spPr>
      </p:pic>
      <p:sp>
        <p:nvSpPr>
          <p:cNvPr id="6" name="5 Rectángulo"/>
          <p:cNvSpPr/>
          <p:nvPr/>
        </p:nvSpPr>
        <p:spPr>
          <a:xfrm>
            <a:off x="0" y="0"/>
            <a:ext cx="9144000" cy="7072313"/>
          </a:xfrm>
          <a:prstGeom prst="rect">
            <a:avLst/>
          </a:prstGeom>
          <a:solidFill>
            <a:srgbClr val="5678E4">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3 Marcador de contenido" descr="27509569.jpg"/>
          <p:cNvPicPr>
            <a:picLocks noChangeAspect="1"/>
          </p:cNvPicPr>
          <p:nvPr/>
        </p:nvPicPr>
        <p:blipFill>
          <a:blip r:embed="rId3"/>
          <a:srcRect/>
          <a:stretch>
            <a:fillRect/>
          </a:stretch>
        </p:blipFill>
        <p:spPr bwMode="auto">
          <a:xfrm>
            <a:off x="0" y="0"/>
            <a:ext cx="9144000" cy="7072313"/>
          </a:xfrm>
          <a:prstGeom prst="rect">
            <a:avLst/>
          </a:prstGeom>
          <a:noFill/>
          <a:ln w="9525">
            <a:noFill/>
            <a:miter lim="800000"/>
            <a:headEnd/>
            <a:tailEnd/>
          </a:ln>
        </p:spPr>
      </p:pic>
      <p:sp>
        <p:nvSpPr>
          <p:cNvPr id="8" name="7 Rectángulo"/>
          <p:cNvSpPr/>
          <p:nvPr/>
        </p:nvSpPr>
        <p:spPr>
          <a:xfrm>
            <a:off x="0" y="0"/>
            <a:ext cx="9144000" cy="7072313"/>
          </a:xfrm>
          <a:prstGeom prst="rect">
            <a:avLst/>
          </a:prstGeom>
          <a:solidFill>
            <a:srgbClr val="0000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3 Marcador de contenido" descr="27509569.jpg"/>
          <p:cNvPicPr>
            <a:picLocks noChangeAspect="1"/>
          </p:cNvPicPr>
          <p:nvPr/>
        </p:nvPicPr>
        <p:blipFill>
          <a:blip r:embed="rId3"/>
          <a:srcRect/>
          <a:stretch>
            <a:fillRect/>
          </a:stretch>
        </p:blipFill>
        <p:spPr bwMode="auto">
          <a:xfrm>
            <a:off x="0" y="0"/>
            <a:ext cx="9144000" cy="7072313"/>
          </a:xfrm>
          <a:prstGeom prst="rect">
            <a:avLst/>
          </a:prstGeom>
          <a:noFill/>
          <a:ln w="9525">
            <a:noFill/>
            <a:miter lim="800000"/>
            <a:headEnd/>
            <a:tailEnd/>
          </a:ln>
        </p:spPr>
      </p:pic>
      <p:sp>
        <p:nvSpPr>
          <p:cNvPr id="10" name="9 CuadroTexto"/>
          <p:cNvSpPr txBox="1"/>
          <p:nvPr/>
        </p:nvSpPr>
        <p:spPr>
          <a:xfrm>
            <a:off x="0" y="4357694"/>
            <a:ext cx="6472028" cy="3970318"/>
          </a:xfrm>
          <a:prstGeom prst="rect">
            <a:avLst/>
          </a:prstGeom>
          <a:noFill/>
        </p:spPr>
        <p:txBody>
          <a:bodyPr wrap="none">
            <a:spAutoFit/>
            <a:scene3d>
              <a:camera prst="orthographicFront"/>
              <a:lightRig rig="threePt" dir="t"/>
            </a:scene3d>
            <a:sp3d extrusionH="57150">
              <a:bevelT w="38100" h="38100" prst="slope"/>
            </a:sp3d>
          </a:bodyPr>
          <a:lstStyle/>
          <a:p>
            <a:pPr algn="ctr" fontAlgn="auto">
              <a:spcBef>
                <a:spcPts val="0"/>
              </a:spcBef>
              <a:spcAft>
                <a:spcPts val="0"/>
              </a:spcAft>
              <a:defRPr/>
            </a:pPr>
            <a:r>
              <a:rPr lang="es-ES" sz="4800" b="1" dirty="0">
                <a:ln>
                  <a:solidFill>
                    <a:schemeClr val="tx1"/>
                  </a:solidFill>
                </a:ln>
                <a:blipFill dpi="0" rotWithShape="1">
                  <a:blip r:embed="rId4"/>
                  <a:srcRect/>
                  <a:stretch>
                    <a:fillRect/>
                  </a:stretch>
                </a:blipFill>
                <a:effectLst>
                  <a:outerShdw blurRad="38100" dist="38100" dir="2700000" algn="tl">
                    <a:srgbClr val="000000">
                      <a:alpha val="43137"/>
                    </a:srgbClr>
                  </a:outerShdw>
                </a:effectLst>
                <a:latin typeface="Broadway" pitchFamily="82" charset="0"/>
                <a:cs typeface="+mn-cs"/>
              </a:rPr>
              <a:t>Patios  Del</a:t>
            </a:r>
          </a:p>
          <a:p>
            <a:pPr algn="ctr" fontAlgn="auto">
              <a:spcBef>
                <a:spcPts val="0"/>
              </a:spcBef>
              <a:spcAft>
                <a:spcPts val="0"/>
              </a:spcAft>
              <a:defRPr/>
            </a:pPr>
            <a:r>
              <a:rPr lang="es-ES" sz="4800" b="1" dirty="0">
                <a:ln>
                  <a:solidFill>
                    <a:schemeClr val="tx1"/>
                  </a:solidFill>
                </a:ln>
                <a:blipFill dpi="0" rotWithShape="1">
                  <a:blip r:embed="rId4"/>
                  <a:srcRect/>
                  <a:stretch>
                    <a:fillRect/>
                  </a:stretch>
                </a:blipFill>
                <a:effectLst>
                  <a:outerShdw blurRad="38100" dist="38100" dir="2700000" algn="tl">
                    <a:srgbClr val="000000">
                      <a:alpha val="43137"/>
                    </a:srgbClr>
                  </a:outerShdw>
                </a:effectLst>
                <a:latin typeface="Broadway" pitchFamily="82" charset="0"/>
                <a:cs typeface="+mn-cs"/>
              </a:rPr>
              <a:t>  Palacio  De  Viana</a:t>
            </a:r>
          </a:p>
          <a:p>
            <a:pPr algn="ctr" fontAlgn="auto">
              <a:spcBef>
                <a:spcPts val="0"/>
              </a:spcBef>
              <a:spcAft>
                <a:spcPts val="0"/>
              </a:spcAft>
              <a:defRPr/>
            </a:pPr>
            <a:r>
              <a:rPr lang="es-ES" sz="4800" b="1" dirty="0">
                <a:ln>
                  <a:solidFill>
                    <a:schemeClr val="tx1"/>
                  </a:solidFill>
                </a:ln>
                <a:blipFill dpi="0" rotWithShape="1">
                  <a:blip r:embed="rId4"/>
                  <a:srcRect/>
                  <a:stretch>
                    <a:fillRect/>
                  </a:stretch>
                </a:blipFill>
                <a:effectLst>
                  <a:outerShdw blurRad="38100" dist="38100" dir="2700000" algn="tl">
                    <a:srgbClr val="000000">
                      <a:alpha val="43137"/>
                    </a:srgbClr>
                  </a:outerShdw>
                </a:effectLst>
                <a:latin typeface="Broadway" pitchFamily="82" charset="0"/>
                <a:cs typeface="+mn-cs"/>
              </a:rPr>
              <a:t>  Córdoba - España</a:t>
            </a:r>
          </a:p>
          <a:p>
            <a:pPr algn="ctr" fontAlgn="auto">
              <a:spcBef>
                <a:spcPts val="0"/>
              </a:spcBef>
              <a:spcAft>
                <a:spcPts val="0"/>
              </a:spcAft>
              <a:defRPr/>
            </a:pPr>
            <a:endParaRPr lang="es-ES" sz="5400" dirty="0">
              <a:ln>
                <a:solidFill>
                  <a:schemeClr val="tx1"/>
                </a:solidFill>
              </a:ln>
              <a:latin typeface="+mn-lt"/>
              <a:cs typeface="+mn-cs"/>
            </a:endParaRPr>
          </a:p>
          <a:p>
            <a:pPr algn="ctr" fontAlgn="auto">
              <a:spcBef>
                <a:spcPts val="0"/>
              </a:spcBef>
              <a:spcAft>
                <a:spcPts val="0"/>
              </a:spcAft>
              <a:defRPr/>
            </a:pPr>
            <a:endParaRPr lang="es-ES" sz="5400" dirty="0">
              <a:ln>
                <a:solidFill>
                  <a:schemeClr val="tx1"/>
                </a:solidFill>
              </a:ln>
              <a:latin typeface="+mn-lt"/>
              <a:cs typeface="+mn-cs"/>
            </a:endParaRPr>
          </a:p>
        </p:txBody>
      </p:sp>
      <p:pic>
        <p:nvPicPr>
          <p:cNvPr id="13321" name="10 Imagen" descr="floss99.gif"/>
          <p:cNvPicPr>
            <a:picLocks noChangeAspect="1"/>
          </p:cNvPicPr>
          <p:nvPr/>
        </p:nvPicPr>
        <p:blipFill>
          <a:blip r:embed="rId5"/>
          <a:srcRect/>
          <a:stretch>
            <a:fillRect/>
          </a:stretch>
        </p:blipFill>
        <p:spPr bwMode="auto">
          <a:xfrm rot="-502068">
            <a:off x="777875" y="768350"/>
            <a:ext cx="2943225" cy="1485900"/>
          </a:xfrm>
          <a:prstGeom prst="rect">
            <a:avLst/>
          </a:prstGeom>
          <a:noFill/>
          <a:ln w="9525">
            <a:noFill/>
            <a:miter lim="800000"/>
            <a:headEnd/>
            <a:tailEnd/>
          </a:ln>
        </p:spPr>
      </p:pic>
    </p:spTree>
  </p:cSld>
  <p:clrMapOvr>
    <a:masterClrMapping/>
  </p:clrMapOvr>
  <p:transition advTm="24000">
    <p:sndAc>
      <p:stSnd>
        <p:snd r:embed="rId2" name="entre 2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7000"/>
                                        <p:tgtEl>
                                          <p:spTgt spid="8"/>
                                        </p:tgtEl>
                                      </p:cBhvr>
                                    </p:animEffect>
                                    <p:set>
                                      <p:cBhvr>
                                        <p:cTn id="10" dur="1" fill="hold">
                                          <p:stCondLst>
                                            <p:cond delay="6999"/>
                                          </p:stCondLst>
                                        </p:cTn>
                                        <p:tgtEl>
                                          <p:spTgt spid="8"/>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9000"/>
                                        <p:tgtEl>
                                          <p:spTgt spid="7"/>
                                        </p:tgtEl>
                                      </p:cBhvr>
                                    </p:animEffect>
                                    <p:set>
                                      <p:cBhvr>
                                        <p:cTn id="13" dur="1" fill="hold">
                                          <p:stCondLst>
                                            <p:cond delay="8999"/>
                                          </p:stCondLst>
                                        </p:cTn>
                                        <p:tgtEl>
                                          <p:spTgt spid="7"/>
                                        </p:tgtEl>
                                        <p:attrNameLst>
                                          <p:attrName>style.visibility</p:attrName>
                                        </p:attrNameLst>
                                      </p:cBhvr>
                                      <p:to>
                                        <p:strVal val="hidden"/>
                                      </p:to>
                                    </p:set>
                                  </p:childTnLst>
                                </p:cTn>
                              </p:par>
                              <p:par>
                                <p:cTn id="14" presetID="20" presetClass="exit" presetSubtype="0" fill="hold" grpId="0" nodeType="withEffect">
                                  <p:stCondLst>
                                    <p:cond delay="0"/>
                                  </p:stCondLst>
                                  <p:childTnLst>
                                    <p:animEffect transition="out" filter="wedge">
                                      <p:cBhvr>
                                        <p:cTn id="15" dur="11000"/>
                                        <p:tgtEl>
                                          <p:spTgt spid="6"/>
                                        </p:tgtEl>
                                      </p:cBhvr>
                                    </p:animEffect>
                                    <p:set>
                                      <p:cBhvr>
                                        <p:cTn id="16" dur="1" fill="hold">
                                          <p:stCondLst>
                                            <p:cond delay="10999"/>
                                          </p:stCondLst>
                                        </p:cTn>
                                        <p:tgtEl>
                                          <p:spTgt spid="6"/>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12000"/>
                                        <p:tgtEl>
                                          <p:spTgt spid="5"/>
                                        </p:tgtEl>
                                      </p:cBhvr>
                                    </p:animEffect>
                                    <p:set>
                                      <p:cBhvr>
                                        <p:cTn id="19" dur="1" fill="hold">
                                          <p:stCondLst>
                                            <p:cond delay="11999"/>
                                          </p:stCondLst>
                                        </p:cTn>
                                        <p:tgtEl>
                                          <p:spTgt spid="5"/>
                                        </p:tgtEl>
                                        <p:attrNameLst>
                                          <p:attrName>style.visibility</p:attrName>
                                        </p:attrNameLst>
                                      </p:cBhvr>
                                      <p:to>
                                        <p:strVal val="hidden"/>
                                      </p:to>
                                    </p:set>
                                  </p:childTnLst>
                                </p:cTn>
                              </p:par>
                              <p:par>
                                <p:cTn id="20" presetID="2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7000"/>
                                        <p:tgtEl>
                                          <p:spTgt spid="4"/>
                                        </p:tgtEl>
                                      </p:cBhvr>
                                    </p:animEffec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childTnLst>
                          </p:cTn>
                        </p:par>
                        <p:par>
                          <p:cTn id="27" fill="hold">
                            <p:stCondLst>
                              <p:cond delay="12000"/>
                            </p:stCondLst>
                            <p:childTnLst>
                              <p:par>
                                <p:cTn id="28" presetID="17" presetClass="entr" presetSubtype="1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C6ED9455-4F9F-4BB1-B7BF-8721A4FE4372}" type="datetime2">
              <a:rPr lang="es-ES"/>
              <a:pPr>
                <a:defRPr/>
              </a:pPr>
              <a:t>domingo, 11 de septiembre de 2016</a:t>
            </a:fld>
            <a:endParaRPr lang="es-ES"/>
          </a:p>
        </p:txBody>
      </p:sp>
      <p:sp>
        <p:nvSpPr>
          <p:cNvPr id="1433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1">
                  <a:tint val="45000"/>
                  <a:satMod val="400000"/>
                </a:schemeClr>
              </a:duotone>
              <a:lum contrast="40000"/>
            </a:blip>
            <a:srcRect/>
            <a:tile tx="0" ty="0" sx="100000" sy="100000" flip="none" algn="tl"/>
          </a:blipFill>
          <a:ln/>
          <a:scene3d>
            <a:camera prst="orthographicFront"/>
            <a:lightRig rig="threePt" dir="t"/>
          </a:scene3d>
          <a:sp3d>
            <a:bevelT w="273050" h="273050" prst="artDeco"/>
          </a:sp3d>
        </p:spPr>
        <p:txBody>
          <a:bodyPr rtlCol="0">
            <a:normAutofit/>
          </a:bodyPr>
          <a:lstStyle/>
          <a:p>
            <a:pPr fontAlgn="auto">
              <a:spcAft>
                <a:spcPts val="0"/>
              </a:spcAft>
              <a:defRPr/>
            </a:pPr>
            <a:endParaRPr lang="es-ES" dirty="0"/>
          </a:p>
        </p:txBody>
      </p:sp>
      <p:sp>
        <p:nvSpPr>
          <p:cNvPr id="4" name="3 Rectángulo"/>
          <p:cNvSpPr/>
          <p:nvPr/>
        </p:nvSpPr>
        <p:spPr>
          <a:xfrm>
            <a:off x="785786" y="642918"/>
            <a:ext cx="7572428" cy="5572164"/>
          </a:xfrm>
          <a:prstGeom prst="rect">
            <a:avLst/>
          </a:prstGeom>
          <a:blipFill>
            <a:blip r:embed="rId3">
              <a:duotone>
                <a:prstClr val="black"/>
                <a:schemeClr val="accent1">
                  <a:tint val="45000"/>
                  <a:satMod val="400000"/>
                </a:schemeClr>
              </a:duotone>
            </a:blip>
            <a:stretch>
              <a:fillRect/>
            </a:stretch>
          </a:blipFill>
          <a:ln cmpd="dbl">
            <a:solidFill>
              <a:schemeClr val="accent1"/>
            </a:solidFill>
          </a:ln>
          <a:scene3d>
            <a:camera prst="orthographicFront"/>
            <a:lightRig rig="threePt" dir="t"/>
          </a:scene3d>
          <a:sp3d>
            <a:bevelT w="177800" h="1778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344" name="4 CuadroTexto"/>
          <p:cNvSpPr txBox="1">
            <a:spLocks noChangeArrowheads="1"/>
          </p:cNvSpPr>
          <p:nvPr/>
        </p:nvSpPr>
        <p:spPr bwMode="auto">
          <a:xfrm>
            <a:off x="1071563" y="857250"/>
            <a:ext cx="7072312" cy="5508625"/>
          </a:xfrm>
          <a:prstGeom prst="rect">
            <a:avLst/>
          </a:prstGeom>
          <a:noFill/>
          <a:ln w="9525">
            <a:noFill/>
            <a:miter lim="800000"/>
            <a:headEnd/>
            <a:tailEnd/>
          </a:ln>
        </p:spPr>
        <p:txBody>
          <a:bodyPr>
            <a:spAutoFit/>
          </a:bodyPr>
          <a:lstStyle/>
          <a:p>
            <a:r>
              <a:rPr lang="es-ES" sz="1600">
                <a:solidFill>
                  <a:schemeClr val="bg1"/>
                </a:solidFill>
                <a:latin typeface="Script MT Bold" pitchFamily="66" charset="0"/>
              </a:rPr>
              <a:t>Tras la portada manierista del Palacio de Viana –mansión señorial que conserva el ambiente cálido de una casa vivida– aguarda la sorpresa de sus doce patios y un jardín, todos diferentes, que en primavera sorprenden con su esplendor floral. En ellos el viajero se reencuentra con la Córdoba callada que tanto apreció el poeta Manuel Machado, y su silencio umbroso queda subrayado por la música perenne del surtidor y por el trino de los pájaros que se refugian en las enramadas.</a:t>
            </a:r>
          </a:p>
          <a:p>
            <a:r>
              <a:rPr lang="es-ES" sz="1600">
                <a:solidFill>
                  <a:schemeClr val="bg1"/>
                </a:solidFill>
                <a:latin typeface="Script MT Bold" pitchFamily="66" charset="0"/>
              </a:rPr>
              <a:t>Unas ochenta plantas diferentes enjoyan de color y de aroma los patios de Viana, desde el senecio, cuyas grandes flores amarillas son las más tempranas en abrir, hasta el plumbago o celestina, que en otoño regala su última cosecha de flores. Pero a las flores vegetales se suman también, por primavera, la flores líricas de los poemas, pues muchas tardes de abril y de mayo los patios de Viana acogen recitales líricos donde los poetas desgranan sus versos al atardecer arropados por los arpegios de una guitarra clásica o el lamento aterciopelado del violonchelo. El eco y el recuerdo de los primeros poemas permanece en algunos patios plasmado en azulejos.</a:t>
            </a:r>
          </a:p>
          <a:p>
            <a:r>
              <a:rPr lang="es-ES" sz="1600">
                <a:solidFill>
                  <a:schemeClr val="bg1"/>
                </a:solidFill>
                <a:latin typeface="Script MT Bold" pitchFamily="66" charset="0"/>
              </a:rPr>
              <a:t>El interior del Palacio de Viana se visita en grupos guiados, pero en los patios a los turistas se les permite moverse libremente para que los puedan disfrutar a su aire y a su ritmo, sin prisa, recreándose en los detalles que les resulten más evocadores, como puede ser un aroma, el hilo plateado de un surtidor, una flor, una sombra, un silencio atravesado por campanas de cercanas iglesias y conventos, o un capitel romano patinado por los siglos que puede servir de lujoso pedestal a una maceta.</a:t>
            </a:r>
          </a:p>
          <a:p>
            <a:endParaRPr lang="es-ES" sz="1600">
              <a:solidFill>
                <a:schemeClr val="bg1"/>
              </a:solidFill>
              <a:latin typeface="Script MT Bold" pitchFamily="66" charset="0"/>
            </a:endParaRPr>
          </a:p>
          <a:p>
            <a:endParaRPr lang="es-ES" sz="1600">
              <a:solidFill>
                <a:schemeClr val="bg1"/>
              </a:solidFill>
              <a:latin typeface="Script MT Bold" pitchFamily="66" charset="0"/>
            </a:endParaRPr>
          </a:p>
        </p:txBody>
      </p:sp>
    </p:spTree>
  </p:cSld>
  <p:clrMapOvr>
    <a:masterClrMapping/>
  </p:clrMapOvr>
  <p:transition advTm="8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78866A76-E2C2-4F42-BA23-D46F54E21387}" type="datetime2">
              <a:rPr lang="es-ES"/>
              <a:pPr>
                <a:defRPr/>
              </a:pPr>
              <a:t>domingo, 11 de septiembre de 2016</a:t>
            </a:fld>
            <a:endParaRPr lang="es-ES"/>
          </a:p>
        </p:txBody>
      </p:sp>
      <p:sp>
        <p:nvSpPr>
          <p:cNvPr id="1740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IMG_8149-77942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IMG_8149-77942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1D1EE34C-6265-4180-A5C5-0F8504F99B4D}" type="datetime2">
              <a:rPr lang="es-ES"/>
              <a:pPr>
                <a:defRPr/>
              </a:pPr>
              <a:t>domingo, 11 de septiembre de 2016</a:t>
            </a:fld>
            <a:endParaRPr lang="es-ES"/>
          </a:p>
        </p:txBody>
      </p:sp>
      <p:sp>
        <p:nvSpPr>
          <p:cNvPr id="1843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6-787126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6-787126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3 Marcador de fecha"/>
          <p:cNvSpPr>
            <a:spLocks noGrp="1"/>
          </p:cNvSpPr>
          <p:nvPr>
            <p:ph type="dt" sz="half" idx="10"/>
          </p:nvPr>
        </p:nvSpPr>
        <p:spPr/>
        <p:txBody>
          <a:bodyPr/>
          <a:lstStyle/>
          <a:p>
            <a:pPr>
              <a:defRPr/>
            </a:pPr>
            <a:fld id="{CC4B6A5E-44CA-41E4-B77F-7818A76561DE}" type="datetime2">
              <a:rPr lang="es-ES"/>
              <a:pPr>
                <a:defRPr/>
              </a:pPr>
              <a:t>domingo, 11 de septiembre de 2016</a:t>
            </a:fld>
            <a:endParaRPr lang="es-ES"/>
          </a:p>
        </p:txBody>
      </p:sp>
      <p:sp>
        <p:nvSpPr>
          <p:cNvPr id="19457" name="1 Título"/>
          <p:cNvSpPr>
            <a:spLocks noGrp="1"/>
          </p:cNvSpPr>
          <p:nvPr>
            <p:ph type="title"/>
          </p:nvPr>
        </p:nvSpPr>
        <p:spPr>
          <a:xfrm>
            <a:off x="0" y="0"/>
            <a:ext cx="9144000" cy="6858000"/>
          </a:xfrm>
        </p:spPr>
        <p:txBody>
          <a:bodyPr/>
          <a:lstStyle/>
          <a:p>
            <a:endParaRPr lang="es-ES" smtClean="0"/>
          </a:p>
        </p:txBody>
      </p:sp>
      <p:pic>
        <p:nvPicPr>
          <p:cNvPr id="4" name="3 Marcador de contenido" descr="97-1.jpg"/>
          <p:cNvPicPr>
            <a:picLocks noGrp="1" noChangeAspect="1"/>
          </p:cNvPicPr>
          <p:nvPr>
            <p:ph idx="1"/>
          </p:nvPr>
        </p:nvPicPr>
        <p:blipFill>
          <a:blip r:embed="rId2"/>
          <a:srcRect/>
          <a:stretch>
            <a:fillRect/>
          </a:stretch>
        </p:blipFill>
        <p:spPr>
          <a:xfrm>
            <a:off x="0" y="0"/>
            <a:ext cx="9144000" cy="6858000"/>
          </a:xfrm>
        </p:spPr>
      </p:pic>
      <p:pic>
        <p:nvPicPr>
          <p:cNvPr id="5" name="3 Marcador de contenido" descr="97-1.jpg"/>
          <p:cNvPicPr>
            <a:picLocks noChangeAspect="1"/>
          </p:cNvPicPr>
          <p:nvPr/>
        </p:nvPicPr>
        <p:blipFill>
          <a:blip r:embed="rId3" cstate="print"/>
          <a:srcRect/>
          <a:stretch>
            <a:fillRect/>
          </a:stretch>
        </p:blipFill>
        <p:spPr>
          <a:xfrm flipH="1" flipV="1">
            <a:off x="-1643106" y="6572247"/>
            <a:ext cx="71438" cy="88543"/>
          </a:xfrm>
          <a:prstGeom prst="pentagon">
            <a:avLst/>
          </a:prstGeom>
          <a:ln>
            <a:solidFill>
              <a:srgbClr val="004800"/>
            </a:solidFill>
          </a:ln>
          <a:effectLst>
            <a:softEdge rad="317500"/>
          </a:effectLst>
        </p:spPr>
      </p:pic>
      <p:pic>
        <p:nvPicPr>
          <p:cNvPr id="7" name="3 Marcador de contenido" descr="97-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8" name="7 Rectángulo"/>
          <p:cNvSpPr/>
          <p:nvPr/>
        </p:nvSpPr>
        <p:spPr>
          <a:xfrm>
            <a:off x="0" y="0"/>
            <a:ext cx="9144000" cy="6858000"/>
          </a:xfrm>
          <a:prstGeom prst="rect">
            <a:avLst/>
          </a:prstGeom>
          <a:solidFill>
            <a:srgbClr val="0048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3 Marcador de contenido" descr="97-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7000"/>
                                        <p:tgtEl>
                                          <p:spTgt spid="8"/>
                                        </p:tgtEl>
                                      </p:cBhvr>
                                    </p:animEffect>
                                    <p:set>
                                      <p:cBhvr>
                                        <p:cTn id="10" dur="1" fill="hold">
                                          <p:stCondLst>
                                            <p:cond delay="6999"/>
                                          </p:stCondLst>
                                        </p:cTn>
                                        <p:tgtEl>
                                          <p:spTgt spid="8"/>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9000"/>
                                        <p:tgtEl>
                                          <p:spTgt spid="7"/>
                                        </p:tgtEl>
                                      </p:cBhvr>
                                    </p:animEffect>
                                    <p:set>
                                      <p:cBhvr>
                                        <p:cTn id="13" dur="1" fill="hold">
                                          <p:stCondLst>
                                            <p:cond delay="8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10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9ABB3F03-BCB5-4E3E-9C63-803F4F0B887E}" type="datetime2">
              <a:rPr lang="es-ES"/>
              <a:pPr>
                <a:defRPr/>
              </a:pPr>
              <a:t>domingo, 11 de septiembre de 2016</a:t>
            </a:fld>
            <a:endParaRPr lang="es-ES"/>
          </a:p>
        </p:txBody>
      </p:sp>
      <p:sp>
        <p:nvSpPr>
          <p:cNvPr id="2048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2351.jpg"/>
          <p:cNvPicPr>
            <a:picLocks noChangeAspect="1"/>
          </p:cNvPicPr>
          <p:nvPr/>
        </p:nvPicPr>
        <p:blipFill>
          <a:blip r:embed="rId2"/>
          <a:srcRect/>
          <a:stretch>
            <a:fillRect/>
          </a:stretch>
        </p:blipFill>
        <p:spPr bwMode="auto">
          <a:xfrm>
            <a:off x="0" y="0"/>
            <a:ext cx="9170988" cy="6858000"/>
          </a:xfrm>
          <a:prstGeom prst="rect">
            <a:avLst/>
          </a:prstGeom>
          <a:noFill/>
          <a:ln w="9525">
            <a:noFill/>
            <a:miter lim="800000"/>
            <a:headEnd/>
            <a:tailEnd/>
          </a:ln>
        </p:spPr>
      </p:pic>
      <p:pic>
        <p:nvPicPr>
          <p:cNvPr id="5" name="4 Imagen" descr="DSC_2351.jpg"/>
          <p:cNvPicPr>
            <a:picLocks noChangeAspect="1"/>
          </p:cNvPicPr>
          <p:nvPr/>
        </p:nvPicPr>
        <p:blipFill>
          <a:blip r:embed="rId2"/>
          <a:srcRect/>
          <a:stretch>
            <a:fillRect/>
          </a:stretch>
        </p:blipFill>
        <p:spPr bwMode="auto">
          <a:xfrm>
            <a:off x="-26988" y="0"/>
            <a:ext cx="9170988"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81E431FD-8EC9-4924-B758-81A90C160FE3}" type="datetime2">
              <a:rPr lang="es-ES"/>
              <a:pPr>
                <a:defRPr/>
              </a:pPr>
              <a:t>domingo, 11 de septiembre de 2016</a:t>
            </a:fld>
            <a:endParaRPr lang="es-ES"/>
          </a:p>
        </p:txBody>
      </p:sp>
      <p:sp>
        <p:nvSpPr>
          <p:cNvPr id="2150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a:solidFill>
            <a:schemeClr val="bg1"/>
          </a:solidFill>
        </p:spPr>
        <p:txBody>
          <a:bodyPr rtlCol="0">
            <a:normAutofit/>
          </a:bodyPr>
          <a:lstStyle/>
          <a:p>
            <a:pPr fontAlgn="auto">
              <a:spcAft>
                <a:spcPts val="0"/>
              </a:spcAft>
              <a:defRPr/>
            </a:pPr>
            <a:endParaRPr lang="es-ES" dirty="0"/>
          </a:p>
        </p:txBody>
      </p:sp>
      <p:pic>
        <p:nvPicPr>
          <p:cNvPr id="4" name="3 Imagen" descr="100_0053b.JPG"/>
          <p:cNvPicPr>
            <a:picLocks noChangeAspect="1"/>
          </p:cNvPicPr>
          <p:nvPr/>
        </p:nvPicPr>
        <p:blipFill>
          <a:blip r:embed="rId2"/>
          <a:srcRect b="6250"/>
          <a:stretch>
            <a:fillRect/>
          </a:stretch>
        </p:blipFill>
        <p:spPr bwMode="auto">
          <a:xfrm>
            <a:off x="0" y="0"/>
            <a:ext cx="9144000" cy="6858000"/>
          </a:xfrm>
          <a:prstGeom prst="rect">
            <a:avLst/>
          </a:prstGeom>
          <a:noFill/>
          <a:ln w="9525">
            <a:noFill/>
            <a:miter lim="800000"/>
            <a:headEnd/>
            <a:tailEnd/>
          </a:ln>
        </p:spPr>
      </p:pic>
      <p:pic>
        <p:nvPicPr>
          <p:cNvPr id="5" name="4 Imagen" descr="100_0053b.JPG"/>
          <p:cNvPicPr>
            <a:picLocks noChangeAspect="1"/>
          </p:cNvPicPr>
          <p:nvPr/>
        </p:nvPicPr>
        <p:blipFill>
          <a:blip r:embed="rId2"/>
          <a:srcRect b="7291"/>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8C91F8">
              <a:alpha val="6745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100_0053b.JPG"/>
          <p:cNvPicPr>
            <a:picLocks noChangeAspect="1"/>
          </p:cNvPicPr>
          <p:nvPr/>
        </p:nvPicPr>
        <p:blipFill>
          <a:blip r:embed="rId2"/>
          <a:srcRect b="6250"/>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9000"/>
                                        <p:tgtEl>
                                          <p:spTgt spid="5"/>
                                        </p:tgtEl>
                                      </p:cBhvr>
                                    </p:animEffect>
                                    <p:set>
                                      <p:cBhvr>
                                        <p:cTn id="13" dur="1" fill="hold">
                                          <p:stCondLst>
                                            <p:cond delay="8999"/>
                                          </p:stCondLst>
                                        </p:cTn>
                                        <p:tgtEl>
                                          <p:spTgt spid="5"/>
                                        </p:tgtEl>
                                        <p:attrNameLst>
                                          <p:attrName>style.visibility</p:attrName>
                                        </p:attrNameLst>
                                      </p:cBhvr>
                                      <p:to>
                                        <p:strVal val="hidden"/>
                                      </p:to>
                                    </p:set>
                                  </p:childTnLst>
                                </p:cTn>
                              </p:par>
                              <p:par>
                                <p:cTn id="14" presetID="21"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6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fecha"/>
          <p:cNvSpPr>
            <a:spLocks noGrp="1"/>
          </p:cNvSpPr>
          <p:nvPr>
            <p:ph type="dt" sz="half" idx="10"/>
          </p:nvPr>
        </p:nvSpPr>
        <p:spPr/>
        <p:txBody>
          <a:bodyPr/>
          <a:lstStyle/>
          <a:p>
            <a:pPr>
              <a:defRPr/>
            </a:pPr>
            <a:fld id="{4E1F7F2F-F990-48EA-9597-8AF7691DA530}" type="datetime2">
              <a:rPr lang="es-ES"/>
              <a:pPr>
                <a:defRPr/>
              </a:pPr>
              <a:t>domingo, 11 de septiembre de 2016</a:t>
            </a:fld>
            <a:endParaRPr lang="es-ES"/>
          </a:p>
        </p:txBody>
      </p:sp>
      <p:sp>
        <p:nvSpPr>
          <p:cNvPr id="2252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10628699.jpg"/>
          <p:cNvPicPr>
            <a:picLocks noChangeAspect="1"/>
          </p:cNvPicPr>
          <p:nvPr/>
        </p:nvPicPr>
        <p:blipFill>
          <a:blip r:embed="rId3">
            <a:lum contrast="10000"/>
          </a:blip>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5 Imagen" descr="10628699.jpg"/>
          <p:cNvPicPr>
            <a:picLocks noChangeAspect="1"/>
          </p:cNvPicPr>
          <p:nvPr/>
        </p:nvPicPr>
        <p:blipFill>
          <a:blip r:embed="rId3">
            <a:lum contrast="10000"/>
          </a:blip>
          <a:srcRect/>
          <a:stretch>
            <a:fillRect/>
          </a:stretch>
        </p:blipFill>
        <p:spPr bwMode="auto">
          <a:xfrm>
            <a:off x="0" y="0"/>
            <a:ext cx="9144000" cy="6858000"/>
          </a:xfrm>
          <a:prstGeom prst="rect">
            <a:avLst/>
          </a:prstGeom>
          <a:noFill/>
          <a:ln w="9525">
            <a:noFill/>
            <a:miter lim="800000"/>
            <a:headEnd/>
            <a:tailEnd/>
          </a:ln>
        </p:spPr>
      </p:pic>
      <p:sp>
        <p:nvSpPr>
          <p:cNvPr id="7" name="6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10628699.jpg"/>
          <p:cNvPicPr>
            <a:picLocks noChangeAspect="1"/>
          </p:cNvPicPr>
          <p:nvPr/>
        </p:nvPicPr>
        <p:blipFill>
          <a:blip r:embed="rId3">
            <a:lum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sndAc>
      <p:stSnd>
        <p:snd r:embed="rId2" name="entre 2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fecha"/>
          <p:cNvSpPr>
            <a:spLocks noGrp="1"/>
          </p:cNvSpPr>
          <p:nvPr>
            <p:ph type="dt" sz="half" idx="10"/>
          </p:nvPr>
        </p:nvSpPr>
        <p:spPr/>
        <p:txBody>
          <a:bodyPr/>
          <a:lstStyle/>
          <a:p>
            <a:pPr>
              <a:defRPr/>
            </a:pPr>
            <a:fld id="{3DFB06D6-2405-4CA0-805E-3B314EEBB08A}" type="datetime2">
              <a:rPr lang="es-ES"/>
              <a:pPr>
                <a:defRPr/>
              </a:pPr>
              <a:t>domingo, 11 de septiembre de 2016</a:t>
            </a:fld>
            <a:endParaRPr lang="es-ES"/>
          </a:p>
        </p:txBody>
      </p:sp>
      <p:sp>
        <p:nvSpPr>
          <p:cNvPr id="2355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25197552.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0" y="0"/>
            <a:ext cx="9144000" cy="6858000"/>
          </a:xfrm>
          <a:prstGeom prst="rect">
            <a:avLst/>
          </a:prstGeom>
          <a:solidFill>
            <a:srgbClr val="FF669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5 Imagen" descr="25197552.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
        <p:nvSpPr>
          <p:cNvPr id="7" name="6 Rectángulo"/>
          <p:cNvSpPr/>
          <p:nvPr/>
        </p:nvSpPr>
        <p:spPr>
          <a:xfrm>
            <a:off x="0" y="0"/>
            <a:ext cx="9144000" cy="6858000"/>
          </a:xfrm>
          <a:prstGeom prst="rect">
            <a:avLst/>
          </a:prstGeom>
          <a:solidFill>
            <a:srgbClr val="FF669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25197552.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3 Marcador de fecha"/>
          <p:cNvSpPr>
            <a:spLocks noGrp="1"/>
          </p:cNvSpPr>
          <p:nvPr>
            <p:ph type="dt" sz="half" idx="10"/>
          </p:nvPr>
        </p:nvSpPr>
        <p:spPr/>
        <p:txBody>
          <a:bodyPr/>
          <a:lstStyle/>
          <a:p>
            <a:pPr>
              <a:defRPr/>
            </a:pPr>
            <a:fld id="{20E74B56-C777-4357-9F55-67BBA616C8BE}" type="datetime2">
              <a:rPr lang="es-ES"/>
              <a:pPr>
                <a:defRPr/>
              </a:pPr>
              <a:t>domingo, 11 de septiembre de 2016</a:t>
            </a:fld>
            <a:endParaRPr lang="es-ES"/>
          </a:p>
        </p:txBody>
      </p:sp>
      <p:sp>
        <p:nvSpPr>
          <p:cNvPr id="2457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25450211.jpg"/>
          <p:cNvPicPr>
            <a:picLocks noChangeAspect="1"/>
          </p:cNvPicPr>
          <p:nvPr/>
        </p:nvPicPr>
        <p:blipFill>
          <a:blip r:embed="rId2"/>
          <a:srcRect/>
          <a:stretch>
            <a:fillRect/>
          </a:stretch>
        </p:blipFill>
        <p:spPr bwMode="auto">
          <a:xfrm>
            <a:off x="1714500" y="0"/>
            <a:ext cx="5857875" cy="6858000"/>
          </a:xfrm>
          <a:prstGeom prst="rect">
            <a:avLst/>
          </a:prstGeom>
          <a:noFill/>
          <a:ln w="9525">
            <a:noFill/>
            <a:miter lim="800000"/>
            <a:headEnd/>
            <a:tailEnd/>
          </a:ln>
        </p:spPr>
      </p:pic>
      <p:sp>
        <p:nvSpPr>
          <p:cNvPr id="5" name="4 Rectángulo"/>
          <p:cNvSpPr/>
          <p:nvPr/>
        </p:nvSpPr>
        <p:spPr>
          <a:xfrm>
            <a:off x="0" y="0"/>
            <a:ext cx="1643042" cy="6858000"/>
          </a:xfrm>
          <a:prstGeom prst="rect">
            <a:avLst/>
          </a:prstGeom>
          <a:blipFill dpi="0" rotWithShape="1">
            <a:blip r:embed="rId3">
              <a:lum bright="-3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786710" y="0"/>
            <a:ext cx="1357290" cy="6858000"/>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flipH="1">
            <a:off x="7715272" y="0"/>
            <a:ext cx="1428728" cy="6858000"/>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7500958" y="0"/>
            <a:ext cx="1643042" cy="6858000"/>
          </a:xfrm>
          <a:prstGeom prst="rect">
            <a:avLst/>
          </a:prstGeom>
          <a:blipFill dpi="0" rotWithShape="1">
            <a:blip r:embed="rId3">
              <a:lum bright="-3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8 Imagen" descr="25450211.jpg"/>
          <p:cNvPicPr>
            <a:picLocks noChangeAspect="1"/>
          </p:cNvPicPr>
          <p:nvPr/>
        </p:nvPicPr>
        <p:blipFill>
          <a:blip r:embed="rId2"/>
          <a:srcRect/>
          <a:stretch>
            <a:fillRect/>
          </a:stretch>
        </p:blipFill>
        <p:spPr bwMode="auto">
          <a:xfrm>
            <a:off x="1643063" y="0"/>
            <a:ext cx="5929312"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5381DE15-1D46-426F-B18E-51745083E6C8}" type="datetime2">
              <a:rPr lang="es-ES"/>
              <a:pPr>
                <a:defRPr/>
              </a:pPr>
              <a:t>domingo, 11 de septiembre de 2016</a:t>
            </a:fld>
            <a:endParaRPr lang="es-ES"/>
          </a:p>
        </p:txBody>
      </p:sp>
      <p:sp>
        <p:nvSpPr>
          <p:cNvPr id="2560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2571977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FF669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2571977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3 Marcador de fecha"/>
          <p:cNvSpPr>
            <a:spLocks noGrp="1"/>
          </p:cNvSpPr>
          <p:nvPr>
            <p:ph type="dt" sz="half" idx="10"/>
          </p:nvPr>
        </p:nvSpPr>
        <p:spPr/>
        <p:txBody>
          <a:bodyPr/>
          <a:lstStyle/>
          <a:p>
            <a:pPr>
              <a:defRPr/>
            </a:pPr>
            <a:fld id="{CE24FEC2-FD10-490A-AA20-BB282D77D2B6}" type="datetime2">
              <a:rPr lang="es-ES"/>
              <a:pPr>
                <a:defRPr/>
              </a:pPr>
              <a:t>domingo, 11 de septiembre de 2016</a:t>
            </a:fld>
            <a:endParaRPr lang="es-ES"/>
          </a:p>
        </p:txBody>
      </p:sp>
      <p:sp>
        <p:nvSpPr>
          <p:cNvPr id="2662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288188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0" y="0"/>
            <a:ext cx="9144000" cy="6858000"/>
          </a:xfrm>
          <a:prstGeom prst="rect">
            <a:avLst/>
          </a:prstGeom>
          <a:solidFill>
            <a:schemeClr val="tx2">
              <a:lumMod val="25000"/>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5 Imagen" descr="5288188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42463D3B-4B3B-40B2-A47C-E15F52C504FE}" type="datetime2">
              <a:rPr lang="es-ES"/>
              <a:pPr>
                <a:defRPr/>
              </a:pPr>
              <a:t>domingo, 11 de septiembre de 2016</a:t>
            </a:fld>
            <a:endParaRPr lang="es-ES"/>
          </a:p>
        </p:txBody>
      </p:sp>
      <p:sp>
        <p:nvSpPr>
          <p:cNvPr id="2764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4910788.jpg"/>
          <p:cNvPicPr>
            <a:picLocks noChangeAspect="1"/>
          </p:cNvPicPr>
          <p:nvPr/>
        </p:nvPicPr>
        <p:blipFill>
          <a:blip r:embed="rId2"/>
          <a:srcRect/>
          <a:stretch>
            <a:fillRect/>
          </a:stretch>
        </p:blipFill>
        <p:spPr bwMode="auto">
          <a:xfrm>
            <a:off x="1643063" y="0"/>
            <a:ext cx="5929312" cy="6858000"/>
          </a:xfrm>
          <a:prstGeom prst="rect">
            <a:avLst/>
          </a:prstGeom>
          <a:noFill/>
          <a:ln w="9525">
            <a:noFill/>
            <a:miter lim="800000"/>
            <a:headEnd/>
            <a:tailEnd/>
          </a:ln>
        </p:spPr>
      </p:pic>
      <p:sp>
        <p:nvSpPr>
          <p:cNvPr id="5" name="4 Rectángulo"/>
          <p:cNvSpPr/>
          <p:nvPr/>
        </p:nvSpPr>
        <p:spPr>
          <a:xfrm>
            <a:off x="0" y="0"/>
            <a:ext cx="1714500" cy="68580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7500938" y="0"/>
            <a:ext cx="1643062" cy="68580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54910788.jpg"/>
          <p:cNvPicPr>
            <a:picLocks noChangeAspect="1"/>
          </p:cNvPicPr>
          <p:nvPr/>
        </p:nvPicPr>
        <p:blipFill>
          <a:blip r:embed="rId2"/>
          <a:srcRect/>
          <a:stretch>
            <a:fillRect/>
          </a:stretch>
        </p:blipFill>
        <p:spPr bwMode="auto">
          <a:xfrm>
            <a:off x="1714500" y="0"/>
            <a:ext cx="5786438"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7BC36C49-03CD-4EFC-87D6-6F41FF157644}" type="datetime2">
              <a:rPr lang="es-ES"/>
              <a:pPr>
                <a:defRPr/>
              </a:pPr>
              <a:t>domingo, 11 de septiembre de 2016</a:t>
            </a:fld>
            <a:endParaRPr lang="es-ES"/>
          </a:p>
        </p:txBody>
      </p:sp>
      <p:sp>
        <p:nvSpPr>
          <p:cNvPr id="2867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a:solidFill>
            <a:srgbClr val="004800"/>
          </a:solidFill>
        </p:spPr>
        <p:txBody>
          <a:bodyPr rtlCol="0">
            <a:normAutofit/>
          </a:bodyPr>
          <a:lstStyle/>
          <a:p>
            <a:pPr fontAlgn="auto">
              <a:spcAft>
                <a:spcPts val="0"/>
              </a:spcAft>
              <a:defRPr/>
            </a:pPr>
            <a:endParaRPr lang="es-ES" dirty="0"/>
          </a:p>
        </p:txBody>
      </p:sp>
      <p:pic>
        <p:nvPicPr>
          <p:cNvPr id="4" name="3 Imagen" descr="55375083.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pic>
        <p:nvPicPr>
          <p:cNvPr id="5" name="4 Imagen" descr="55375083.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A034847E-0F99-49B0-B995-11BD910D66FA}" type="datetime2">
              <a:rPr lang="es-ES"/>
              <a:pPr>
                <a:defRPr/>
              </a:pPr>
              <a:t>domingo, 11 de septiembre de 2016</a:t>
            </a:fld>
            <a:endParaRPr lang="es-ES"/>
          </a:p>
        </p:txBody>
      </p:sp>
      <p:sp>
        <p:nvSpPr>
          <p:cNvPr id="2969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5375106.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pic>
        <p:nvPicPr>
          <p:cNvPr id="5" name="4 Imagen" descr="55375106.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77DCC004-24D8-4C8A-B3BA-4FA7A515F6FC}" type="datetime2">
              <a:rPr lang="es-ES"/>
              <a:pPr>
                <a:defRPr/>
              </a:pPr>
              <a:t>domingo, 11 de septiembre de 2016</a:t>
            </a:fld>
            <a:endParaRPr lang="es-ES"/>
          </a:p>
        </p:txBody>
      </p:sp>
      <p:sp>
        <p:nvSpPr>
          <p:cNvPr id="3072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7698_1307525452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7698_1307525452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06428F09-DC05-4554-8038-835DB4C69EE9}" type="datetime2">
              <a:rPr lang="es-ES"/>
              <a:pPr>
                <a:defRPr/>
              </a:pPr>
              <a:t>domingo, 11 de septiembre de 2016</a:t>
            </a:fld>
            <a:endParaRPr lang="es-ES"/>
          </a:p>
        </p:txBody>
      </p:sp>
      <p:sp>
        <p:nvSpPr>
          <p:cNvPr id="3174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10168253palacio de viana.jpg"/>
          <p:cNvPicPr>
            <a:picLocks noChangeAspect="1"/>
          </p:cNvPicPr>
          <p:nvPr/>
        </p:nvPicPr>
        <p:blipFill>
          <a:blip r:embed="rId2"/>
          <a:srcRect/>
          <a:stretch>
            <a:fillRect/>
          </a:stretch>
        </p:blipFill>
        <p:spPr bwMode="auto">
          <a:xfrm>
            <a:off x="-14288" y="0"/>
            <a:ext cx="9158288" cy="6858000"/>
          </a:xfrm>
          <a:prstGeom prst="rect">
            <a:avLst/>
          </a:prstGeom>
          <a:noFill/>
          <a:ln w="9525">
            <a:noFill/>
            <a:miter lim="800000"/>
            <a:headEnd/>
            <a:tailEnd/>
          </a:ln>
        </p:spPr>
      </p:pic>
      <p:pic>
        <p:nvPicPr>
          <p:cNvPr id="5" name="4 Imagen" descr="10168253palacio de viana.jpg"/>
          <p:cNvPicPr>
            <a:picLocks noChangeAspect="1"/>
          </p:cNvPicPr>
          <p:nvPr/>
        </p:nvPicPr>
        <p:blipFill>
          <a:blip r:embed="rId2"/>
          <a:srcRect/>
          <a:stretch>
            <a:fillRect/>
          </a:stretch>
        </p:blipFill>
        <p:spPr bwMode="auto">
          <a:xfrm>
            <a:off x="0" y="0"/>
            <a:ext cx="9158288"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533965D3-74A6-42C7-898A-ACCC9C17B3EB}" type="datetime2">
              <a:rPr lang="es-ES"/>
              <a:pPr>
                <a:defRPr/>
              </a:pPr>
              <a:t>domingo, 11 de septiembre de 2016</a:t>
            </a:fld>
            <a:endParaRPr lang="es-ES"/>
          </a:p>
        </p:txBody>
      </p:sp>
      <p:sp>
        <p:nvSpPr>
          <p:cNvPr id="3276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2461875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2461875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nodeType="withEffect">
                                  <p:stCondLst>
                                    <p:cond delay="0"/>
                                  </p:stCondLst>
                                  <p:childTnLst>
                                    <p:animEffect transition="out" filter="wheel(3)">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FD83E63B-AA43-4C63-830F-FF2E9956965F}" type="datetime2">
              <a:rPr lang="es-ES"/>
              <a:pPr>
                <a:defRPr/>
              </a:pPr>
              <a:t>domingo, 11 de septiembre de 2016</a:t>
            </a:fld>
            <a:endParaRPr lang="es-ES"/>
          </a:p>
        </p:txBody>
      </p:sp>
      <p:sp>
        <p:nvSpPr>
          <p:cNvPr id="3379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2325946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2325946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92D050">
              <a:alpha val="74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2325946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9000"/>
                                        <p:tgtEl>
                                          <p:spTgt spid="5"/>
                                        </p:tgtEl>
                                      </p:cBhvr>
                                    </p:animEffect>
                                    <p:set>
                                      <p:cBhvr>
                                        <p:cTn id="13" dur="1" fill="hold">
                                          <p:stCondLst>
                                            <p:cond delay="8999"/>
                                          </p:stCondLst>
                                        </p:cTn>
                                        <p:tgtEl>
                                          <p:spTgt spid="5"/>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10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3 Marcador de fecha"/>
          <p:cNvSpPr>
            <a:spLocks noGrp="1"/>
          </p:cNvSpPr>
          <p:nvPr>
            <p:ph type="dt" sz="half" idx="10"/>
          </p:nvPr>
        </p:nvSpPr>
        <p:spPr/>
        <p:txBody>
          <a:bodyPr/>
          <a:lstStyle/>
          <a:p>
            <a:pPr>
              <a:defRPr/>
            </a:pPr>
            <a:fld id="{481BED8C-822E-4763-B452-DD3ADC8F2239}" type="datetime2">
              <a:rPr lang="es-ES"/>
              <a:pPr>
                <a:defRPr/>
              </a:pPr>
              <a:t>domingo, 11 de septiembre de 2016</a:t>
            </a:fld>
            <a:endParaRPr lang="es-ES"/>
          </a:p>
        </p:txBody>
      </p:sp>
      <p:sp>
        <p:nvSpPr>
          <p:cNvPr id="3481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5" name="4 Imagen" descr="2491476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5 Imagen" descr="2491476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5000"/>
                                        <p:tgtEl>
                                          <p:spTgt spid="5"/>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CC188864-812F-4015-8ED0-C560C036D785}" type="datetime2">
              <a:rPr lang="es-ES"/>
              <a:pPr>
                <a:defRPr/>
              </a:pPr>
              <a:t>domingo, 11 de septiembre de 2016</a:t>
            </a:fld>
            <a:endParaRPr lang="es-ES"/>
          </a:p>
        </p:txBody>
      </p:sp>
      <p:sp>
        <p:nvSpPr>
          <p:cNvPr id="3584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24915365.jpg"/>
          <p:cNvPicPr>
            <a:picLocks noChangeAspect="1"/>
          </p:cNvPicPr>
          <p:nvPr/>
        </p:nvPicPr>
        <p:blipFill>
          <a:blip r:embed="rId2"/>
          <a:srcRect/>
          <a:stretch>
            <a:fillRect/>
          </a:stretch>
        </p:blipFill>
        <p:spPr bwMode="auto">
          <a:xfrm>
            <a:off x="1714500" y="0"/>
            <a:ext cx="5715000" cy="6858000"/>
          </a:xfrm>
          <a:prstGeom prst="rect">
            <a:avLst/>
          </a:prstGeom>
          <a:noFill/>
          <a:ln w="9525">
            <a:noFill/>
            <a:miter lim="800000"/>
            <a:headEnd/>
            <a:tailEnd/>
          </a:ln>
        </p:spPr>
      </p:pic>
      <p:sp>
        <p:nvSpPr>
          <p:cNvPr id="5" name="4 Rectángulo"/>
          <p:cNvSpPr/>
          <p:nvPr/>
        </p:nvSpPr>
        <p:spPr>
          <a:xfrm>
            <a:off x="0" y="0"/>
            <a:ext cx="171448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429520" y="0"/>
            <a:ext cx="171448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24915365.jpg"/>
          <p:cNvPicPr>
            <a:picLocks noChangeAspect="1"/>
          </p:cNvPicPr>
          <p:nvPr/>
        </p:nvPicPr>
        <p:blipFill>
          <a:blip r:embed="rId2"/>
          <a:srcRect/>
          <a:stretch>
            <a:fillRect/>
          </a:stretch>
        </p:blipFill>
        <p:spPr bwMode="auto">
          <a:xfrm>
            <a:off x="1643063" y="0"/>
            <a:ext cx="5715000"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7000"/>
                                        <p:tgtEl>
                                          <p:spTgt spid="7"/>
                                        </p:tgtEl>
                                      </p:cBhvr>
                                    </p:animEffect>
                                    <p:set>
                                      <p:cBhvr>
                                        <p:cTn id="7" dur="1" fill="hold">
                                          <p:stCondLst>
                                            <p:cond delay="6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8000"/>
                                        <p:tgtEl>
                                          <p:spTgt spid="4"/>
                                        </p:tgtEl>
                                      </p:cBhvr>
                                    </p:animEffect>
                                  </p:childTnLst>
                                </p:cTn>
                              </p:par>
                            </p:childTnLst>
                          </p:cTn>
                        </p:par>
                        <p:par>
                          <p:cTn id="11" fill="hold">
                            <p:stCondLst>
                              <p:cond delay="8000"/>
                            </p:stCondLst>
                            <p:childTnLst>
                              <p:par>
                                <p:cTn id="12" presetID="23" presetClass="entr" presetSubtype="28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221730B1-C0B6-4DA3-9FE7-A03753E2C02D}" type="datetime2">
              <a:rPr lang="es-ES"/>
              <a:pPr>
                <a:defRPr/>
              </a:pPr>
              <a:t>domingo, 11 de septiembre de 2016</a:t>
            </a:fld>
            <a:endParaRPr lang="es-ES"/>
          </a:p>
        </p:txBody>
      </p:sp>
      <p:sp>
        <p:nvSpPr>
          <p:cNvPr id="3686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287462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5287462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C6D24297-8113-4C26-80D2-53BD405A39DD}" type="datetime2">
              <a:rPr lang="es-ES"/>
              <a:pPr>
                <a:defRPr/>
              </a:pPr>
              <a:t>domingo, 11 de septiembre de 2016</a:t>
            </a:fld>
            <a:endParaRPr lang="es-ES"/>
          </a:p>
        </p:txBody>
      </p:sp>
      <p:sp>
        <p:nvSpPr>
          <p:cNvPr id="3788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3048494 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53048494 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fecha"/>
          <p:cNvSpPr>
            <a:spLocks noGrp="1"/>
          </p:cNvSpPr>
          <p:nvPr>
            <p:ph type="dt" sz="half" idx="10"/>
          </p:nvPr>
        </p:nvSpPr>
        <p:spPr/>
        <p:txBody>
          <a:bodyPr/>
          <a:lstStyle/>
          <a:p>
            <a:pPr>
              <a:defRPr/>
            </a:pPr>
            <a:fld id="{2D72BC1E-218C-4BEF-88DA-3A49BBA7587C}" type="datetime2">
              <a:rPr lang="es-ES"/>
              <a:pPr>
                <a:defRPr/>
              </a:pPr>
              <a:t>domingo, 11 de septiembre de 2016</a:t>
            </a:fld>
            <a:endParaRPr lang="es-ES"/>
          </a:p>
        </p:txBody>
      </p:sp>
      <p:sp>
        <p:nvSpPr>
          <p:cNvPr id="3891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4909938.jpg"/>
          <p:cNvPicPr>
            <a:picLocks noChangeAspect="1"/>
          </p:cNvPicPr>
          <p:nvPr/>
        </p:nvPicPr>
        <p:blipFill>
          <a:blip r:embed="rId2"/>
          <a:srcRect/>
          <a:stretch>
            <a:fillRect/>
          </a:stretch>
        </p:blipFill>
        <p:spPr bwMode="auto">
          <a:xfrm>
            <a:off x="1143000" y="0"/>
            <a:ext cx="6929438" cy="6858000"/>
          </a:xfrm>
          <a:prstGeom prst="rect">
            <a:avLst/>
          </a:prstGeom>
          <a:noFill/>
          <a:ln w="9525">
            <a:noFill/>
            <a:miter lim="800000"/>
            <a:headEnd/>
            <a:tailEnd/>
          </a:ln>
        </p:spPr>
      </p:pic>
      <p:sp>
        <p:nvSpPr>
          <p:cNvPr id="5" name="4 Rectángulo"/>
          <p:cNvSpPr/>
          <p:nvPr/>
        </p:nvSpPr>
        <p:spPr>
          <a:xfrm>
            <a:off x="0" y="0"/>
            <a:ext cx="1142976" cy="6858000"/>
          </a:xfrm>
          <a:prstGeom prst="rect">
            <a:avLst/>
          </a:prstGeom>
          <a:blipFill dpi="0" rotWithShape="1">
            <a:blip r:embed="rId3"/>
            <a:srcRect/>
            <a:tile tx="0" ty="0" sx="100000" sy="100000" flip="none" algn="tl"/>
          </a:blipFill>
          <a:ln>
            <a:noFill/>
          </a:ln>
          <a:scene3d>
            <a:camera prst="orthographicFront"/>
            <a:lightRig rig="threePt" dir="t"/>
          </a:scene3d>
          <a:sp3d>
            <a:bevelT w="203200" h="2349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286644" y="0"/>
            <a:ext cx="1857356" cy="6858000"/>
          </a:xfrm>
          <a:prstGeom prst="rect">
            <a:avLst/>
          </a:prstGeom>
          <a:noFill/>
          <a:ln>
            <a:noFill/>
          </a:ln>
          <a:scene3d>
            <a:camera prst="orthographicFront"/>
            <a:lightRig rig="threePt" dir="t"/>
          </a:scene3d>
          <a:sp3d>
            <a:bevelT w="203200" h="2349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8001024" y="0"/>
            <a:ext cx="1142976" cy="6858000"/>
          </a:xfrm>
          <a:prstGeom prst="rect">
            <a:avLst/>
          </a:prstGeom>
          <a:blipFill dpi="0" rotWithShape="1">
            <a:blip r:embed="rId3"/>
            <a:srcRect/>
            <a:tile tx="0" ty="0" sx="100000" sy="100000" flip="none" algn="tl"/>
          </a:blipFill>
          <a:ln>
            <a:noFill/>
          </a:ln>
          <a:scene3d>
            <a:camera prst="orthographicFront"/>
            <a:lightRig rig="threePt" dir="t"/>
          </a:scene3d>
          <a:sp3d>
            <a:bevelT w="203200" h="2349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54909938.jpg"/>
          <p:cNvPicPr>
            <a:picLocks noChangeAspect="1"/>
          </p:cNvPicPr>
          <p:nvPr/>
        </p:nvPicPr>
        <p:blipFill>
          <a:blip r:embed="rId2"/>
          <a:srcRect/>
          <a:stretch>
            <a:fillRect/>
          </a:stretch>
        </p:blipFill>
        <p:spPr bwMode="auto">
          <a:xfrm>
            <a:off x="1071563" y="0"/>
            <a:ext cx="6929437"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93F7392E-7ECF-4950-B9BB-B7F8C3C3B8AF}" type="datetime2">
              <a:rPr lang="es-ES"/>
              <a:pPr>
                <a:defRPr/>
              </a:pPr>
              <a:t>domingo, 11 de septiembre de 2016</a:t>
            </a:fld>
            <a:endParaRPr lang="es-ES"/>
          </a:p>
        </p:txBody>
      </p:sp>
      <p:sp>
        <p:nvSpPr>
          <p:cNvPr id="3993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537463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5537463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fecha"/>
          <p:cNvSpPr>
            <a:spLocks noGrp="1"/>
          </p:cNvSpPr>
          <p:nvPr>
            <p:ph type="dt" sz="half" idx="10"/>
          </p:nvPr>
        </p:nvSpPr>
        <p:spPr/>
        <p:txBody>
          <a:bodyPr/>
          <a:lstStyle/>
          <a:p>
            <a:pPr>
              <a:defRPr/>
            </a:pPr>
            <a:fld id="{C7DE3E9F-0936-40E2-AD50-0F1AAE5A82DE}" type="datetime2">
              <a:rPr lang="es-ES"/>
              <a:pPr>
                <a:defRPr/>
              </a:pPr>
              <a:t>domingo, 11 de septiembre de 2016</a:t>
            </a:fld>
            <a:endParaRPr lang="es-ES"/>
          </a:p>
        </p:txBody>
      </p:sp>
      <p:sp>
        <p:nvSpPr>
          <p:cNvPr id="4096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5374688.jpg"/>
          <p:cNvPicPr>
            <a:picLocks noChangeAspect="1"/>
          </p:cNvPicPr>
          <p:nvPr/>
        </p:nvPicPr>
        <p:blipFill>
          <a:blip r:embed="rId2"/>
          <a:srcRect/>
          <a:stretch>
            <a:fillRect/>
          </a:stretch>
        </p:blipFill>
        <p:spPr bwMode="auto">
          <a:xfrm>
            <a:off x="1357313" y="0"/>
            <a:ext cx="6429375" cy="6858000"/>
          </a:xfrm>
          <a:prstGeom prst="rect">
            <a:avLst/>
          </a:prstGeom>
          <a:noFill/>
          <a:ln w="9525">
            <a:noFill/>
            <a:miter lim="800000"/>
            <a:headEnd/>
            <a:tailEnd/>
          </a:ln>
        </p:spPr>
      </p:pic>
      <p:sp>
        <p:nvSpPr>
          <p:cNvPr id="5" name="4 Rectángulo"/>
          <p:cNvSpPr/>
          <p:nvPr/>
        </p:nvSpPr>
        <p:spPr>
          <a:xfrm>
            <a:off x="0" y="0"/>
            <a:ext cx="1357290" cy="6858000"/>
          </a:xfrm>
          <a:prstGeom prst="rect">
            <a:avLst/>
          </a:prstGeom>
          <a:blipFill>
            <a:blip r:embed="rId3">
              <a:lum bright="-3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715250" y="0"/>
            <a:ext cx="142875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7786710" y="0"/>
            <a:ext cx="1357290" cy="6858000"/>
          </a:xfrm>
          <a:prstGeom prst="rect">
            <a:avLst/>
          </a:prstGeom>
          <a:blipFill>
            <a:blip r:embed="rId3">
              <a:lum bright="-3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55374688.jpg"/>
          <p:cNvPicPr>
            <a:picLocks noChangeAspect="1"/>
          </p:cNvPicPr>
          <p:nvPr/>
        </p:nvPicPr>
        <p:blipFill>
          <a:blip r:embed="rId2"/>
          <a:srcRect/>
          <a:stretch>
            <a:fillRect/>
          </a:stretch>
        </p:blipFill>
        <p:spPr bwMode="auto">
          <a:xfrm>
            <a:off x="1357313" y="0"/>
            <a:ext cx="6429375"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 fill="hold"/>
                                        <p:tgtEl>
                                          <p:spTgt spid="4"/>
                                        </p:tgtEl>
                                        <p:attrNameLst>
                                          <p:attrName>ppt_w</p:attrName>
                                        </p:attrNameLst>
                                      </p:cBhvr>
                                      <p:tavLst>
                                        <p:tav tm="0">
                                          <p:val>
                                            <p:fltVal val="0"/>
                                          </p:val>
                                        </p:tav>
                                        <p:tav tm="100000">
                                          <p:val>
                                            <p:strVal val="#ppt_w"/>
                                          </p:val>
                                        </p:tav>
                                      </p:tavLst>
                                    </p:anim>
                                    <p:anim calcmode="lin" valueType="num">
                                      <p:cBhvr>
                                        <p:cTn id="11" dur="5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486ABBD2-2FC3-47FB-94CF-48B396B95FBD}" type="datetime2">
              <a:rPr lang="es-ES"/>
              <a:pPr>
                <a:defRPr/>
              </a:pPr>
              <a:t>domingo, 11 de septiembre de 2016</a:t>
            </a:fld>
            <a:endParaRPr lang="es-ES"/>
          </a:p>
        </p:txBody>
      </p:sp>
      <p:sp>
        <p:nvSpPr>
          <p:cNvPr id="4198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Cordoba_Palacio_de_Viana_Chapel's_courtyard.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Cordoba_Palacio_de_Viana_Chapel's_courtyard.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FF08090A-9434-4BD8-AA50-E9EED2CD47B7}" type="datetime2">
              <a:rPr lang="es-ES"/>
              <a:pPr>
                <a:defRPr/>
              </a:pPr>
              <a:t>domingo, 11 de septiembre de 2016</a:t>
            </a:fld>
            <a:endParaRPr lang="es-ES"/>
          </a:p>
        </p:txBody>
      </p:sp>
      <p:sp>
        <p:nvSpPr>
          <p:cNvPr id="4300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Cordoba_Palacio_de_viana_Reception_courtyard.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5" name="4 Imagen" descr="Cordoba_Palacio_de_viana_Reception_courtyard.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sndAc>
      <p:stSnd>
        <p:snd r:embed="rId2" name="entre 2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F7FFA134-C3FC-4193-9157-925A5D64451C}" type="datetime2">
              <a:rPr lang="es-ES"/>
              <a:pPr>
                <a:defRPr/>
              </a:pPr>
              <a:t>domingo, 11 de septiembre de 2016</a:t>
            </a:fld>
            <a:endParaRPr lang="es-ES"/>
          </a:p>
        </p:txBody>
      </p:sp>
      <p:sp>
        <p:nvSpPr>
          <p:cNvPr id="4403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0056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_0056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004800">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_0056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Marcador de fecha"/>
          <p:cNvSpPr>
            <a:spLocks noGrp="1"/>
          </p:cNvSpPr>
          <p:nvPr>
            <p:ph type="dt" sz="half" idx="10"/>
          </p:nvPr>
        </p:nvSpPr>
        <p:spPr/>
        <p:txBody>
          <a:bodyPr/>
          <a:lstStyle/>
          <a:p>
            <a:pPr>
              <a:defRPr/>
            </a:pPr>
            <a:fld id="{0B7732F1-4F32-44D6-A474-348ECD23008F}" type="datetime2">
              <a:rPr lang="es-ES"/>
              <a:pPr>
                <a:defRPr/>
              </a:pPr>
              <a:t>domingo, 11 de septiembre de 2016</a:t>
            </a:fld>
            <a:endParaRPr lang="es-ES"/>
          </a:p>
        </p:txBody>
      </p:sp>
      <p:sp>
        <p:nvSpPr>
          <p:cNvPr id="4505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0319_20_21_tonemapped.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_0319_20_21_tonemapped.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2)">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3 Marcador de fecha"/>
          <p:cNvSpPr>
            <a:spLocks noGrp="1"/>
          </p:cNvSpPr>
          <p:nvPr>
            <p:ph type="dt" sz="half" idx="10"/>
          </p:nvPr>
        </p:nvSpPr>
        <p:spPr/>
        <p:txBody>
          <a:bodyPr/>
          <a:lstStyle/>
          <a:p>
            <a:pPr>
              <a:defRPr/>
            </a:pPr>
            <a:fld id="{89A422C3-74B0-4F9B-881F-02073AB6AF74}" type="datetime2">
              <a:rPr lang="es-ES"/>
              <a:pPr>
                <a:defRPr/>
              </a:pPr>
              <a:t>domingo, 11 de septiembre de 2016</a:t>
            </a:fld>
            <a:endParaRPr lang="es-ES"/>
          </a:p>
        </p:txBody>
      </p:sp>
      <p:sp>
        <p:nvSpPr>
          <p:cNvPr id="4608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2326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0" y="0"/>
            <a:ext cx="9144000" cy="6858000"/>
          </a:xfrm>
          <a:prstGeom prst="rect">
            <a:avLst/>
          </a:prstGeom>
          <a:solidFill>
            <a:srgbClr val="2962A7">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5 Imagen" descr="DSC_2326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0E354FB2-8359-4DE8-BEA3-AF9087984797}" type="datetime2">
              <a:rPr lang="es-ES"/>
              <a:pPr>
                <a:defRPr/>
              </a:pPr>
              <a:t>domingo, 11 de septiembre de 2016</a:t>
            </a:fld>
            <a:endParaRPr lang="es-ES"/>
          </a:p>
        </p:txBody>
      </p:sp>
      <p:sp>
        <p:nvSpPr>
          <p:cNvPr id="4710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234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_234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chemeClr val="tx2">
              <a:lumMod val="50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_234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par>
                                <p:cTn id="21" presetID="5"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heckerboard(across)">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fecha"/>
          <p:cNvSpPr>
            <a:spLocks noGrp="1"/>
          </p:cNvSpPr>
          <p:nvPr>
            <p:ph type="dt" sz="half" idx="10"/>
          </p:nvPr>
        </p:nvSpPr>
        <p:spPr/>
        <p:txBody>
          <a:bodyPr/>
          <a:lstStyle/>
          <a:p>
            <a:pPr>
              <a:defRPr/>
            </a:pPr>
            <a:fld id="{88665E74-FCC1-4AA1-B454-EDB8A20F891E}" type="datetime2">
              <a:rPr lang="es-ES"/>
              <a:pPr>
                <a:defRPr/>
              </a:pPr>
              <a:t>domingo, 11 de septiembre de 2016</a:t>
            </a:fld>
            <a:endParaRPr lang="es-ES"/>
          </a:p>
        </p:txBody>
      </p:sp>
      <p:sp>
        <p:nvSpPr>
          <p:cNvPr id="4812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5" name="4 Imagen" descr="DSC_2350 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5 Imagen" descr="DSC_2350 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 name="6 Rectángulo"/>
          <p:cNvSpPr/>
          <p:nvPr/>
        </p:nvSpPr>
        <p:spPr>
          <a:xfrm>
            <a:off x="0" y="0"/>
            <a:ext cx="9144000" cy="6858000"/>
          </a:xfrm>
          <a:prstGeom prst="rect">
            <a:avLst/>
          </a:prstGeom>
          <a:solidFill>
            <a:srgbClr val="008000">
              <a:alpha val="72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DSC_2350 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strVal val="#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39BE33AF-433C-466A-90B5-D6E71AF07EAE}" type="datetime2">
              <a:rPr lang="es-ES"/>
              <a:pPr>
                <a:defRPr/>
              </a:pPr>
              <a:t>domingo, 11 de septiembre de 2016</a:t>
            </a:fld>
            <a:endParaRPr lang="es-ES"/>
          </a:p>
        </p:txBody>
      </p:sp>
      <p:sp>
        <p:nvSpPr>
          <p:cNvPr id="4915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F5935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F5935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92D050">
              <a:alpha val="74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F5935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par>
                                <p:cTn id="21" presetID="17" presetClass="entr" presetSubtype="1"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ppt_x</p:attrName>
                                        </p:attrNameLst>
                                      </p:cBhvr>
                                      <p:tavLst>
                                        <p:tav tm="0">
                                          <p:val>
                                            <p:strVal val="#ppt_x"/>
                                          </p:val>
                                        </p:tav>
                                        <p:tav tm="100000">
                                          <p:val>
                                            <p:strVal val="#ppt_x"/>
                                          </p:val>
                                        </p:tav>
                                      </p:tavLst>
                                    </p:anim>
                                    <p:anim calcmode="lin" valueType="num">
                                      <p:cBhvr>
                                        <p:cTn id="24" dur="5000" fill="hold"/>
                                        <p:tgtEl>
                                          <p:spTgt spid="4"/>
                                        </p:tgtEl>
                                        <p:attrNameLst>
                                          <p:attrName>ppt_y</p:attrName>
                                        </p:attrNameLst>
                                      </p:cBhvr>
                                      <p:tavLst>
                                        <p:tav tm="0">
                                          <p:val>
                                            <p:strVal val="#ppt_y-#ppt_h/2"/>
                                          </p:val>
                                        </p:tav>
                                        <p:tav tm="100000">
                                          <p:val>
                                            <p:strVal val="#ppt_y"/>
                                          </p:val>
                                        </p:tav>
                                      </p:tavLst>
                                    </p:anim>
                                    <p:anim calcmode="lin" valueType="num">
                                      <p:cBhvr>
                                        <p:cTn id="25" dur="5000" fill="hold"/>
                                        <p:tgtEl>
                                          <p:spTgt spid="4"/>
                                        </p:tgtEl>
                                        <p:attrNameLst>
                                          <p:attrName>ppt_w</p:attrName>
                                        </p:attrNameLst>
                                      </p:cBhvr>
                                      <p:tavLst>
                                        <p:tav tm="0">
                                          <p:val>
                                            <p:strVal val="#ppt_w"/>
                                          </p:val>
                                        </p:tav>
                                        <p:tav tm="100000">
                                          <p:val>
                                            <p:strVal val="#ppt_w"/>
                                          </p:val>
                                        </p:tav>
                                      </p:tavLst>
                                    </p:anim>
                                    <p:anim calcmode="lin" valueType="num">
                                      <p:cBhvr>
                                        <p:cTn id="2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8DE67C6B-09FC-44C3-A1A7-CB97918483D2}" type="datetime2">
              <a:rPr lang="es-ES"/>
              <a:pPr>
                <a:defRPr/>
              </a:pPr>
              <a:t>domingo, 11 de septiembre de 2016</a:t>
            </a:fld>
            <a:endParaRPr lang="es-ES"/>
          </a:p>
        </p:txBody>
      </p:sp>
      <p:sp>
        <p:nvSpPr>
          <p:cNvPr id="5017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F5960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F5960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00480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F5960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1"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5000"/>
                                        <p:tgtEl>
                                          <p:spTgt spid="4"/>
                                        </p:tgtEl>
                                      </p:cBhvr>
                                    </p:animEffec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63BA286F-94F3-4EFE-A580-89F73F7D945F}" type="datetime2">
              <a:rPr lang="es-ES"/>
              <a:pPr>
                <a:defRPr/>
              </a:pPr>
              <a:t>domingo, 11 de septiembre de 2016</a:t>
            </a:fld>
            <a:endParaRPr lang="es-ES"/>
          </a:p>
        </p:txBody>
      </p:sp>
      <p:sp>
        <p:nvSpPr>
          <p:cNvPr id="5120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N905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N905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chemeClr val="accent4">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N905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1BE5536E-DD4F-4D65-ABC8-367BFC6D7DA2}" type="datetime2">
              <a:rPr lang="es-ES"/>
              <a:pPr>
                <a:defRPr/>
              </a:pPr>
              <a:t>domingo, 11 de septiembre de 2016</a:t>
            </a:fld>
            <a:endParaRPr lang="es-ES"/>
          </a:p>
        </p:txBody>
      </p:sp>
      <p:sp>
        <p:nvSpPr>
          <p:cNvPr id="5222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es_20071227_1_5033870_captured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es_20071227_1_5033870_captured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FF6699">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es_20071227_1_5033870_captured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B0FC698B-ACFD-47D0-8A2D-CD12F1C56A4B}" type="datetime2">
              <a:rPr lang="es-ES"/>
              <a:pPr>
                <a:defRPr/>
              </a:pPr>
              <a:t>domingo, 11 de septiembre de 2016</a:t>
            </a:fld>
            <a:endParaRPr lang="es-ES"/>
          </a:p>
        </p:txBody>
      </p:sp>
      <p:sp>
        <p:nvSpPr>
          <p:cNvPr id="5324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P101015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P101015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0080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P101015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7F1436DD-C3EF-42DF-9475-0F4C155A88EB}" type="datetime2">
              <a:rPr lang="es-ES"/>
              <a:pPr>
                <a:defRPr/>
              </a:pPr>
              <a:t>domingo, 11 de septiembre de 2016</a:t>
            </a:fld>
            <a:endParaRPr lang="es-ES"/>
          </a:p>
        </p:txBody>
      </p:sp>
      <p:sp>
        <p:nvSpPr>
          <p:cNvPr id="5427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Palacio de Viana 5 viana.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pic>
        <p:nvPicPr>
          <p:cNvPr id="5" name="4 Imagen" descr="Palacio de Viana 5 viana.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2962A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Palacio de Viana 5 viana.jpg"/>
          <p:cNvPicPr>
            <a:picLocks noChangeAspect="1"/>
          </p:cNvPicPr>
          <p:nvPr/>
        </p:nvPicPr>
        <p:blipFill>
          <a:blip r:embed="rId2">
            <a:lum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8000"/>
                                        <p:tgtEl>
                                          <p:spTgt spid="6"/>
                                        </p:tgtEl>
                                      </p:cBhvr>
                                    </p:animEffect>
                                    <p:set>
                                      <p:cBhvr>
                                        <p:cTn id="10" dur="1" fill="hold">
                                          <p:stCondLst>
                                            <p:cond delay="7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9000"/>
                                        <p:tgtEl>
                                          <p:spTgt spid="5"/>
                                        </p:tgtEl>
                                      </p:cBhvr>
                                    </p:animEffect>
                                    <p:set>
                                      <p:cBhvr>
                                        <p:cTn id="13" dur="1" fill="hold">
                                          <p:stCondLst>
                                            <p:cond delay="8999"/>
                                          </p:stCondLst>
                                        </p:cTn>
                                        <p:tgtEl>
                                          <p:spTgt spid="5"/>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1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678827ED-A075-4EF4-A870-296D0A1C4C2A}" type="datetime2">
              <a:rPr lang="es-ES"/>
              <a:pPr>
                <a:defRPr/>
              </a:pPr>
              <a:t>domingo, 11 de septiembre de 2016</a:t>
            </a:fld>
            <a:endParaRPr lang="es-ES"/>
          </a:p>
        </p:txBody>
      </p:sp>
      <p:sp>
        <p:nvSpPr>
          <p:cNvPr id="5529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palacio_de_viana_garden_2875a_jpg_600x.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palacio_de_viana_garden_2875a_jpg_600x.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7030A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palacio_de_viana_garden_2875a_jpg_600x.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D04C8435-7C46-4B2F-9BA9-0999AD5F7060}" type="datetime2">
              <a:rPr lang="es-ES"/>
              <a:pPr>
                <a:defRPr/>
              </a:pPr>
              <a:t>domingo, 11 de septiembre de 2016</a:t>
            </a:fld>
            <a:endParaRPr lang="es-ES"/>
          </a:p>
        </p:txBody>
      </p:sp>
      <p:sp>
        <p:nvSpPr>
          <p:cNvPr id="5632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2325938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2325938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CC3399">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2325938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9000"/>
                                        <p:tgtEl>
                                          <p:spTgt spid="5"/>
                                        </p:tgtEl>
                                      </p:cBhvr>
                                    </p:animEffect>
                                    <p:set>
                                      <p:cBhvr>
                                        <p:cTn id="13" dur="1" fill="hold">
                                          <p:stCondLst>
                                            <p:cond delay="8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E8E580F5-7B8F-4430-805E-BCF881CE698D}" type="datetime2">
              <a:rPr lang="es-ES"/>
              <a:pPr>
                <a:defRPr/>
              </a:pPr>
              <a:t>domingo, 11 de septiembre de 2016</a:t>
            </a:fld>
            <a:endParaRPr lang="es-ES"/>
          </a:p>
        </p:txBody>
      </p:sp>
      <p:sp>
        <p:nvSpPr>
          <p:cNvPr id="5734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67468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67468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008000">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67468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3 Marcador de fecha"/>
          <p:cNvSpPr>
            <a:spLocks noGrp="1"/>
          </p:cNvSpPr>
          <p:nvPr>
            <p:ph type="dt" sz="half" idx="10"/>
          </p:nvPr>
        </p:nvSpPr>
        <p:spPr/>
        <p:txBody>
          <a:bodyPr/>
          <a:lstStyle/>
          <a:p>
            <a:pPr>
              <a:defRPr/>
            </a:pPr>
            <a:fld id="{AADC2470-3B63-494C-AA94-1E108D70DE1E}" type="datetime2">
              <a:rPr lang="es-ES"/>
              <a:pPr>
                <a:defRPr/>
              </a:pPr>
              <a:t>domingo, 11 de septiembre de 2016</a:t>
            </a:fld>
            <a:endParaRPr lang="es-ES"/>
          </a:p>
        </p:txBody>
      </p:sp>
      <p:sp>
        <p:nvSpPr>
          <p:cNvPr id="58369"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2348 p.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_2348 p.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chemeClr val="accent6">
              <a:lumMod val="75000"/>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_2348 p.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8" name="Picture 21" descr="milespowerpoints_r2_c4">
            <a:hlinkClick r:id="rId3"/>
          </p:cNvPr>
          <p:cNvPicPr>
            <a:picLocks noChangeAspect="1" noChangeArrowheads="1"/>
          </p:cNvPicPr>
          <p:nvPr/>
        </p:nvPicPr>
        <p:blipFill>
          <a:blip r:embed="rId4"/>
          <a:srcRect/>
          <a:stretch>
            <a:fillRect/>
          </a:stretch>
        </p:blipFill>
        <p:spPr bwMode="auto">
          <a:xfrm flipH="1">
            <a:off x="-3643370" y="0"/>
            <a:ext cx="149282" cy="609600"/>
          </a:xfrm>
          <a:prstGeom prst="roundRect">
            <a:avLst/>
          </a:prstGeom>
          <a:noFill/>
          <a:ln w="9525">
            <a:solidFill>
              <a:srgbClr val="FFFF00"/>
            </a:solidFill>
            <a:miter lim="800000"/>
            <a:headEnd/>
            <a:tailEnd/>
          </a:ln>
          <a:scene3d>
            <a:camera prst="orthographicFront"/>
            <a:lightRig rig="threePt" dir="t"/>
          </a:scene3d>
          <a:sp3d>
            <a:bevelT prst="angle"/>
          </a:sp3d>
        </p:spPr>
      </p:pic>
      <p:pic>
        <p:nvPicPr>
          <p:cNvPr id="9" name="Picture 14" descr="too">
            <a:hlinkClick r:id="rId5"/>
          </p:cNvPr>
          <p:cNvPicPr>
            <a:picLocks noChangeAspect="1" noChangeArrowheads="1"/>
          </p:cNvPicPr>
          <p:nvPr/>
        </p:nvPicPr>
        <p:blipFill>
          <a:blip r:embed="rId6"/>
          <a:srcRect/>
          <a:stretch>
            <a:fillRect/>
          </a:stretch>
        </p:blipFill>
        <p:spPr bwMode="auto">
          <a:xfrm flipH="1">
            <a:off x="-7858211" y="2571744"/>
            <a:ext cx="142876" cy="650875"/>
          </a:xfrm>
          <a:prstGeom prst="roundRect">
            <a:avLst/>
          </a:prstGeom>
          <a:noFill/>
          <a:ln>
            <a:solidFill>
              <a:srgbClr val="FFFF00"/>
            </a:solidFill>
          </a:ln>
          <a:scene3d>
            <a:camera prst="orthographicFront"/>
            <a:lightRig rig="threePt" dir="t"/>
          </a:scene3d>
          <a:sp3d>
            <a:bevelT prst="angle"/>
          </a:sp3d>
        </p:spPr>
      </p:pic>
      <p:sp>
        <p:nvSpPr>
          <p:cNvPr id="58377" name="Rectangle 23"/>
          <p:cNvSpPr>
            <a:spLocks noChangeArrowheads="1"/>
          </p:cNvSpPr>
          <p:nvPr/>
        </p:nvSpPr>
        <p:spPr bwMode="auto">
          <a:xfrm>
            <a:off x="2640013" y="2305050"/>
            <a:ext cx="4537075" cy="3995738"/>
          </a:xfrm>
          <a:prstGeom prst="rect">
            <a:avLst/>
          </a:prstGeom>
          <a:noFill/>
          <a:ln w="9525">
            <a:noFill/>
            <a:miter lim="800000"/>
            <a:headEnd/>
            <a:tailEnd/>
          </a:ln>
        </p:spPr>
        <p:txBody>
          <a:bodyPr wrap="none" anchor="ctr"/>
          <a:lstStyle/>
          <a:p>
            <a:pPr algn="ctr"/>
            <a:endParaRPr lang="es-ES">
              <a:latin typeface="Calibri" pitchFamily="34"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par>
                          <p:cTn id="21" fill="hold">
                            <p:stCondLst>
                              <p:cond delay="5000"/>
                            </p:stCondLst>
                            <p:childTnLst>
                              <p:par>
                                <p:cTn id="22" presetID="10" presetClass="entr" presetSubtype="0" fill="hold" nodeType="afterEffect">
                                  <p:stCondLst>
                                    <p:cond delay="30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par>
                                <p:cTn id="25" presetID="10" presetClass="entr" presetSubtype="0" fill="hold" nodeType="withEffect">
                                  <p:stCondLst>
                                    <p:cond delay="30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CC934945-9D0B-4AC4-AE12-79B929327246}" type="datetime2">
              <a:rPr lang="es-ES"/>
              <a:pPr>
                <a:defRPr/>
              </a:pPr>
              <a:t>domingo, 11 de septiembre de 2016</a:t>
            </a:fld>
            <a:endParaRPr lang="es-ES"/>
          </a:p>
        </p:txBody>
      </p:sp>
      <p:sp>
        <p:nvSpPr>
          <p:cNvPr id="59393"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2358 p.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_2358 p.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FFC000">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_2358 p.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EEB965A5-CD96-4F31-9941-BCDED6AF6F51}" type="datetime2">
              <a:rPr lang="es-ES"/>
              <a:pPr>
                <a:defRPr/>
              </a:pPr>
              <a:t>domingo, 11 de septiembre de 2016</a:t>
            </a:fld>
            <a:endParaRPr lang="es-ES"/>
          </a:p>
        </p:txBody>
      </p:sp>
      <p:sp>
        <p:nvSpPr>
          <p:cNvPr id="60417"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a:solidFill>
            <a:srgbClr val="FFC000"/>
          </a:solidFill>
        </p:spPr>
        <p:txBody>
          <a:bodyPr rtlCol="0">
            <a:normAutofit/>
          </a:bodyPr>
          <a:lstStyle/>
          <a:p>
            <a:pPr fontAlgn="auto">
              <a:spcAft>
                <a:spcPts val="0"/>
              </a:spcAft>
              <a:defRPr/>
            </a:pPr>
            <a:endParaRPr lang="es-ES" dirty="0"/>
          </a:p>
        </p:txBody>
      </p:sp>
      <p:pic>
        <p:nvPicPr>
          <p:cNvPr id="4" name="3 Imagen" descr="DSC_2370p.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DSC_2370p.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CC0066">
              <a:alpha val="7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_2370p.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Marcador de fecha"/>
          <p:cNvSpPr>
            <a:spLocks noGrp="1"/>
          </p:cNvSpPr>
          <p:nvPr>
            <p:ph type="dt" sz="half" idx="10"/>
          </p:nvPr>
        </p:nvSpPr>
        <p:spPr/>
        <p:txBody>
          <a:bodyPr/>
          <a:lstStyle/>
          <a:p>
            <a:pPr>
              <a:defRPr/>
            </a:pPr>
            <a:fld id="{17C6BFB6-57BE-41D7-8832-CE27DBF08DF1}" type="datetime2">
              <a:rPr lang="es-ES"/>
              <a:pPr>
                <a:defRPr/>
              </a:pPr>
              <a:t>domingo, 11 de septiembre de 2016</a:t>
            </a:fld>
            <a:endParaRPr lang="es-ES"/>
          </a:p>
        </p:txBody>
      </p:sp>
      <p:sp>
        <p:nvSpPr>
          <p:cNvPr id="61441"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DSC_2361 palacio de viana.jpg"/>
          <p:cNvPicPr>
            <a:picLocks noChangeAspect="1"/>
          </p:cNvPicPr>
          <p:nvPr/>
        </p:nvPicPr>
        <p:blipFill>
          <a:blip r:embed="rId2"/>
          <a:srcRect/>
          <a:stretch>
            <a:fillRect/>
          </a:stretch>
        </p:blipFill>
        <p:spPr bwMode="auto">
          <a:xfrm>
            <a:off x="41275" y="0"/>
            <a:ext cx="9061450" cy="6858000"/>
          </a:xfrm>
          <a:prstGeom prst="rect">
            <a:avLst/>
          </a:prstGeom>
          <a:noFill/>
          <a:ln w="9525">
            <a:noFill/>
            <a:miter lim="800000"/>
            <a:headEnd/>
            <a:tailEnd/>
          </a:ln>
        </p:spPr>
      </p:pic>
      <p:pic>
        <p:nvPicPr>
          <p:cNvPr id="5" name="4 Imagen" descr="DSC_2361 palacio de viana.jpg"/>
          <p:cNvPicPr>
            <a:picLocks noChangeAspect="1"/>
          </p:cNvPicPr>
          <p:nvPr/>
        </p:nvPicPr>
        <p:blipFill>
          <a:blip r:embed="rId2"/>
          <a:srcRect/>
          <a:stretch>
            <a:fillRect/>
          </a:stretch>
        </p:blipFill>
        <p:spPr bwMode="auto">
          <a:xfrm>
            <a:off x="0" y="0"/>
            <a:ext cx="906145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92D05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DSC_2361 palacio de vian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Marcador de fecha"/>
          <p:cNvSpPr>
            <a:spLocks noGrp="1"/>
          </p:cNvSpPr>
          <p:nvPr>
            <p:ph type="dt" sz="half" idx="10"/>
          </p:nvPr>
        </p:nvSpPr>
        <p:spPr/>
        <p:txBody>
          <a:bodyPr/>
          <a:lstStyle/>
          <a:p>
            <a:pPr>
              <a:defRPr/>
            </a:pPr>
            <a:fld id="{690B7D97-6A76-49F9-A0AE-5A3650D107FC}" type="datetime2">
              <a:rPr lang="es-ES"/>
              <a:pPr>
                <a:defRPr/>
              </a:pPr>
              <a:t>domingo, 11 de septiembre de 2016</a:t>
            </a:fld>
            <a:endParaRPr lang="es-ES"/>
          </a:p>
        </p:txBody>
      </p:sp>
      <p:sp>
        <p:nvSpPr>
          <p:cNvPr id="62465"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defRPr/>
            </a:pPr>
            <a:endParaRPr lang="es-ES" dirty="0"/>
          </a:p>
        </p:txBody>
      </p:sp>
      <p:pic>
        <p:nvPicPr>
          <p:cNvPr id="4" name="3 Imagen" descr="5784696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5784696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solidFill>
            <a:srgbClr val="FFC000">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5784696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0" name="Text Box 24">
            <a:hlinkClick r:id="rId3"/>
          </p:cNvPr>
          <p:cNvSpPr txBox="1">
            <a:spLocks noChangeArrowheads="1"/>
          </p:cNvSpPr>
          <p:nvPr/>
        </p:nvSpPr>
        <p:spPr bwMode="auto">
          <a:xfrm>
            <a:off x="500034" y="1785926"/>
            <a:ext cx="1657350" cy="523220"/>
          </a:xfrm>
          <a:prstGeom prst="rect">
            <a:avLst/>
          </a:prstGeom>
          <a:noFill/>
          <a:ln w="9525">
            <a:noFill/>
            <a:miter lim="800000"/>
            <a:headEnd/>
            <a:tailEnd/>
          </a:ln>
          <a:effectLst/>
        </p:spPr>
        <p:txBody>
          <a:bodyPr>
            <a:spAutoFit/>
          </a:bodyPr>
          <a:lstStyle/>
          <a:p>
            <a:pPr fontAlgn="auto">
              <a:spcBef>
                <a:spcPct val="50000"/>
              </a:spcBef>
              <a:spcAft>
                <a:spcPts val="0"/>
              </a:spcAft>
              <a:defRPr/>
            </a:pPr>
            <a:r>
              <a:rPr lang="es-ES" sz="2800" b="1" u="sng" dirty="0">
                <a:ln>
                  <a:solidFill>
                    <a:srgbClr val="FFFF00"/>
                  </a:solidFill>
                </a:ln>
                <a:solidFill>
                  <a:srgbClr val="0000CC"/>
                </a:solidFill>
                <a:effectLst>
                  <a:outerShdw blurRad="38100" dist="38100" dir="2700000" algn="tl">
                    <a:srgbClr val="000000">
                      <a:alpha val="43137"/>
                    </a:srgbClr>
                  </a:outerShdw>
                </a:effectLst>
                <a:latin typeface="+mn-lt"/>
                <a:cs typeface="+mn-cs"/>
              </a:rPr>
              <a:t>Frases</a:t>
            </a: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9000"/>
                                        <p:tgtEl>
                                          <p:spTgt spid="5"/>
                                        </p:tgtEl>
                                      </p:cBhvr>
                                    </p:animEffect>
                                    <p:set>
                                      <p:cBhvr>
                                        <p:cTn id="13" dur="1" fill="hold">
                                          <p:stCondLst>
                                            <p:cond delay="8999"/>
                                          </p:stCondLst>
                                        </p:cTn>
                                        <p:tgtEl>
                                          <p:spTgt spid="5"/>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11000"/>
                                        <p:tgtEl>
                                          <p:spTgt spid="4"/>
                                        </p:tgtEl>
                                      </p:cBhvr>
                                    </p:animEffect>
                                  </p:childTnLst>
                                </p:cTn>
                              </p:par>
                              <p:par>
                                <p:cTn id="17" presetID="10" presetClass="entr" presetSubtype="0" fill="hold" nodeType="withEffect">
                                  <p:stCondLst>
                                    <p:cond delay="30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tios-del-palacio-de-viana-cordoba-espana-milespowerpoints.compp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patios-del-palacio-de-viana-cordoba-espana-milespowerpoints.compps</Template>
  <TotalTime>0</TotalTime>
  <Words>380</Words>
  <Application>Microsoft Office PowerPoint</Application>
  <PresentationFormat>Presentación en pantalla (4:3)</PresentationFormat>
  <Paragraphs>56</Paragraphs>
  <Slides>48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48</vt:i4>
      </vt:variant>
    </vt:vector>
  </HeadingPairs>
  <TitlesOfParts>
    <vt:vector size="53" baseType="lpstr">
      <vt:lpstr>Calibri</vt:lpstr>
      <vt:lpstr>Arial</vt:lpstr>
      <vt:lpstr>Script MT Bold</vt:lpstr>
      <vt:lpstr>patios-del-palacio-de-viana-cordoba-espana-milespowerpoints.compps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2016-09-11T13:19:51Z</dcterms:created>
  <dcterms:modified xsi:type="dcterms:W3CDTF">2016-09-11T13:24:43Z</dcterms:modified>
</cp:coreProperties>
</file>