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9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9.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85" r:id="rId3"/>
    <p:sldId id="291" r:id="rId4"/>
    <p:sldId id="339" r:id="rId5"/>
    <p:sldId id="262" r:id="rId6"/>
    <p:sldId id="340" r:id="rId7"/>
    <p:sldId id="263" r:id="rId8"/>
    <p:sldId id="341" r:id="rId9"/>
    <p:sldId id="261" r:id="rId10"/>
    <p:sldId id="264" r:id="rId11"/>
    <p:sldId id="289" r:id="rId12"/>
    <p:sldId id="318" r:id="rId13"/>
    <p:sldId id="288" r:id="rId14"/>
    <p:sldId id="256" r:id="rId15"/>
    <p:sldId id="260" r:id="rId16"/>
    <p:sldId id="342" r:id="rId17"/>
    <p:sldId id="259" r:id="rId18"/>
    <p:sldId id="344" r:id="rId19"/>
    <p:sldId id="343" r:id="rId20"/>
    <p:sldId id="290" r:id="rId21"/>
    <p:sldId id="327" r:id="rId22"/>
    <p:sldId id="257" r:id="rId23"/>
    <p:sldId id="265" r:id="rId24"/>
    <p:sldId id="268" r:id="rId25"/>
    <p:sldId id="267" r:id="rId26"/>
    <p:sldId id="281" r:id="rId27"/>
    <p:sldId id="266" r:id="rId28"/>
    <p:sldId id="269" r:id="rId29"/>
    <p:sldId id="270" r:id="rId30"/>
    <p:sldId id="271" r:id="rId31"/>
    <p:sldId id="273" r:id="rId32"/>
    <p:sldId id="272" r:id="rId33"/>
    <p:sldId id="280" r:id="rId34"/>
    <p:sldId id="277" r:id="rId35"/>
    <p:sldId id="275" r:id="rId36"/>
    <p:sldId id="274" r:id="rId37"/>
    <p:sldId id="276" r:id="rId38"/>
    <p:sldId id="282" r:id="rId39"/>
    <p:sldId id="284" r:id="rId40"/>
    <p:sldId id="278" r:id="rId41"/>
    <p:sldId id="279" r:id="rId42"/>
    <p:sldId id="286" r:id="rId43"/>
    <p:sldId id="287" r:id="rId44"/>
    <p:sldId id="347" r:id="rId45"/>
    <p:sldId id="292" r:id="rId46"/>
    <p:sldId id="350" r:id="rId47"/>
    <p:sldId id="295" r:id="rId48"/>
    <p:sldId id="296" r:id="rId49"/>
    <p:sldId id="303" r:id="rId50"/>
    <p:sldId id="345" r:id="rId51"/>
    <p:sldId id="258" r:id="rId52"/>
    <p:sldId id="283" r:id="rId53"/>
    <p:sldId id="293" r:id="rId54"/>
    <p:sldId id="294" r:id="rId55"/>
    <p:sldId id="300" r:id="rId56"/>
    <p:sldId id="298" r:id="rId57"/>
    <p:sldId id="297" r:id="rId58"/>
    <p:sldId id="299" r:id="rId59"/>
    <p:sldId id="302" r:id="rId60"/>
    <p:sldId id="301" r:id="rId61"/>
    <p:sldId id="304" r:id="rId62"/>
    <p:sldId id="337" r:id="rId63"/>
    <p:sldId id="315" r:id="rId64"/>
    <p:sldId id="317" r:id="rId65"/>
    <p:sldId id="316" r:id="rId66"/>
    <p:sldId id="306" r:id="rId67"/>
    <p:sldId id="308" r:id="rId68"/>
    <p:sldId id="309" r:id="rId69"/>
    <p:sldId id="305" r:id="rId70"/>
    <p:sldId id="314" r:id="rId71"/>
    <p:sldId id="313" r:id="rId72"/>
    <p:sldId id="311" r:id="rId73"/>
    <p:sldId id="321" r:id="rId74"/>
    <p:sldId id="312" r:id="rId75"/>
    <p:sldId id="319" r:id="rId76"/>
    <p:sldId id="348" r:id="rId77"/>
    <p:sldId id="320" r:id="rId78"/>
    <p:sldId id="322" r:id="rId79"/>
    <p:sldId id="324" r:id="rId80"/>
    <p:sldId id="325" r:id="rId81"/>
    <p:sldId id="329" r:id="rId82"/>
    <p:sldId id="330" r:id="rId83"/>
    <p:sldId id="331" r:id="rId84"/>
    <p:sldId id="332" r:id="rId85"/>
    <p:sldId id="346" r:id="rId86"/>
    <p:sldId id="333" r:id="rId87"/>
    <p:sldId id="334" r:id="rId88"/>
    <p:sldId id="335" r:id="rId89"/>
    <p:sldId id="336" r:id="rId90"/>
    <p:sldId id="338" r:id="rId91"/>
    <p:sldId id="328" r:id="rId92"/>
    <p:sldId id="326" r:id="rId93"/>
    <p:sldId id="323" r:id="rId94"/>
    <p:sldId id="349" r:id="rId95"/>
    <p:sldId id="351" r:id="rId96"/>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6etOwN7+5rBt5C9BPP0tOw" hashData="2SxRzFyRbjn760OSlXvOzVKFdd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D28F"/>
    <a:srgbClr val="FFC775"/>
    <a:srgbClr val="FF9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5" d="100"/>
          <a:sy n="75" d="100"/>
        </p:scale>
        <p:origin x="-846"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97"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slide" Target="slides/slide9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71F17A2C-7F7F-4DCA-956C-9F88DB235C37}" type="slidenum">
              <a:rPr lang="es-ES"/>
              <a:pPr>
                <a:defRPr/>
              </a:pPr>
              <a:t>‹Nº›</a:t>
            </a:fld>
            <a:endParaRPr lang="es-ES"/>
          </a:p>
        </p:txBody>
      </p:sp>
    </p:spTree>
  </p:cSld>
  <p:clrMapOvr>
    <a:masterClrMapping/>
  </p:clrMapOvr>
  <p:transition spd="slow">
    <p:cover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980E471F-CC2E-4E06-B88D-96CD15C7DFD7}" type="slidenum">
              <a:rPr lang="es-ES"/>
              <a:pPr>
                <a:defRPr/>
              </a:pPr>
              <a:t>‹Nº›</a:t>
            </a:fld>
            <a:endParaRPr lang="es-ES"/>
          </a:p>
        </p:txBody>
      </p:sp>
    </p:spTree>
  </p:cSld>
  <p:clrMapOvr>
    <a:masterClrMapping/>
  </p:clrMapOvr>
  <p:transition spd="slow">
    <p:cover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6DEE1B00-B351-4A44-B82B-F87A44DAF700}" type="slidenum">
              <a:rPr lang="es-ES"/>
              <a:pPr>
                <a:defRPr/>
              </a:pPr>
              <a:t>‹Nº›</a:t>
            </a:fld>
            <a:endParaRPr lang="es-ES"/>
          </a:p>
        </p:txBody>
      </p:sp>
    </p:spTree>
  </p:cSld>
  <p:clrMapOvr>
    <a:masterClrMapping/>
  </p:clrMapOvr>
  <p:transition spd="slow">
    <p:cover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ED2167E2-236E-4BA4-A0D7-12243B5423E9}" type="slidenum">
              <a:rPr lang="es-ES"/>
              <a:pPr>
                <a:defRPr/>
              </a:pPr>
              <a:t>‹Nº›</a:t>
            </a:fld>
            <a:endParaRPr lang="es-ES"/>
          </a:p>
        </p:txBody>
      </p:sp>
    </p:spTree>
  </p:cSld>
  <p:clrMapOvr>
    <a:masterClrMapping/>
  </p:clrMapOvr>
  <p:transition spd="slow">
    <p:cover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A270A13B-7707-4C00-A7F0-07930B3A7BB8}" type="slidenum">
              <a:rPr lang="es-ES"/>
              <a:pPr>
                <a:defRPr/>
              </a:pPr>
              <a:t>‹Nº›</a:t>
            </a:fld>
            <a:endParaRPr lang="es-ES"/>
          </a:p>
        </p:txBody>
      </p:sp>
    </p:spTree>
  </p:cSld>
  <p:clrMapOvr>
    <a:masterClrMapping/>
  </p:clrMapOvr>
  <p:transition spd="slow">
    <p:cover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3FD39DA6-5EB6-4A2C-840E-D67486D62E1E}" type="slidenum">
              <a:rPr lang="es-ES"/>
              <a:pPr>
                <a:defRPr/>
              </a:pPr>
              <a:t>‹Nº›</a:t>
            </a:fld>
            <a:endParaRPr lang="es-ES"/>
          </a:p>
        </p:txBody>
      </p:sp>
    </p:spTree>
  </p:cSld>
  <p:clrMapOvr>
    <a:masterClrMapping/>
  </p:clrMapOvr>
  <p:transition spd="slow">
    <p:cover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D3ADDE6E-8AF3-4D59-AFDE-9968CC8DBE64}" type="slidenum">
              <a:rPr lang="es-ES"/>
              <a:pPr>
                <a:defRPr/>
              </a:pPr>
              <a:t>‹Nº›</a:t>
            </a:fld>
            <a:endParaRPr lang="es-ES"/>
          </a:p>
        </p:txBody>
      </p:sp>
    </p:spTree>
  </p:cSld>
  <p:clrMapOvr>
    <a:masterClrMapping/>
  </p:clrMapOvr>
  <p:transition spd="slow">
    <p:cover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112C7B8C-0F7F-4C86-AEB3-0287A3E56DDF}" type="slidenum">
              <a:rPr lang="es-ES"/>
              <a:pPr>
                <a:defRPr/>
              </a:pPr>
              <a:t>‹Nº›</a:t>
            </a:fld>
            <a:endParaRPr lang="es-ES"/>
          </a:p>
        </p:txBody>
      </p:sp>
    </p:spTree>
  </p:cSld>
  <p:clrMapOvr>
    <a:masterClrMapping/>
  </p:clrMapOvr>
  <p:transition spd="slow">
    <p:cover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1996EE9E-26A6-44BA-8093-98A6789C134C}" type="slidenum">
              <a:rPr lang="es-ES"/>
              <a:pPr>
                <a:defRPr/>
              </a:pPr>
              <a:t>‹Nº›</a:t>
            </a:fld>
            <a:endParaRPr lang="es-ES"/>
          </a:p>
        </p:txBody>
      </p:sp>
    </p:spTree>
  </p:cSld>
  <p:clrMapOvr>
    <a:masterClrMapping/>
  </p:clrMapOvr>
  <p:transition spd="slow">
    <p:cover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2986C046-26F8-4F15-9E0A-CEEFA22B3266}" type="slidenum">
              <a:rPr lang="es-ES"/>
              <a:pPr>
                <a:defRPr/>
              </a:pPr>
              <a:t>‹Nº›</a:t>
            </a:fld>
            <a:endParaRPr lang="es-ES"/>
          </a:p>
        </p:txBody>
      </p:sp>
    </p:spTree>
  </p:cSld>
  <p:clrMapOvr>
    <a:masterClrMapping/>
  </p:clrMapOvr>
  <p:transition spd="slow">
    <p:cover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F617E684-6111-4C3C-8820-7E27C6BE0678}" type="slidenum">
              <a:rPr lang="es-ES"/>
              <a:pPr>
                <a:defRPr/>
              </a:pPr>
              <a:t>‹Nº›</a:t>
            </a:fld>
            <a:endParaRPr lang="es-ES"/>
          </a:p>
        </p:txBody>
      </p:sp>
    </p:spTree>
  </p:cSld>
  <p:clrMapOvr>
    <a:masterClrMapping/>
  </p:clrMapOvr>
  <p:transition spd="slow">
    <p:cover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80C390C2-A094-4EAD-A8D4-6828204978E0}"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defRPr/>
            </a:pPr>
            <a:fld id="{9E95D151-4EB8-4734-B9D5-9D328915D2D7}"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cover dir="r"/>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DFDBC5E0-4346-44C1-BFC7-C8D654B123CF}"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10.gif"/><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jpeg"/><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9.jpeg"/><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9.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5.jpeg"/></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6.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2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 Id="rId6" Type="http://schemas.openxmlformats.org/officeDocument/2006/relationships/image" Target="../media/image29.jpeg"/><Relationship Id="rId5" Type="http://schemas.openxmlformats.org/officeDocument/2006/relationships/image" Target="../media/image5.jpeg"/><Relationship Id="rId4" Type="http://schemas.openxmlformats.org/officeDocument/2006/relationships/image" Target="../media/image9.jpeg"/></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0.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5.jpeg"/><Relationship Id="rId7" Type="http://schemas.openxmlformats.org/officeDocument/2006/relationships/image" Target="../media/image5.jpeg"/><Relationship Id="rId2" Type="http://schemas.openxmlformats.org/officeDocument/2006/relationships/image" Target="../media/image34.jpeg"/><Relationship Id="rId1" Type="http://schemas.openxmlformats.org/officeDocument/2006/relationships/slideLayout" Target="../slideLayouts/slideLayout7.xml"/><Relationship Id="rId6" Type="http://schemas.openxmlformats.org/officeDocument/2006/relationships/image" Target="../media/image29.jpeg"/><Relationship Id="rId5" Type="http://schemas.openxmlformats.org/officeDocument/2006/relationships/image" Target="../media/image37.jpeg"/><Relationship Id="rId4" Type="http://schemas.openxmlformats.org/officeDocument/2006/relationships/image" Target="../media/image36.jpeg"/></Relationships>
</file>

<file path=ppt/slides/_rels/slide2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33.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3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1.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4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8.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4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0.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5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3.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54.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5.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56.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70.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61.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72.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63.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74.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6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75.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66.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0.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71.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4.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7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5.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7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6.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7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7.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7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8.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7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9.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8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90.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8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91.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82.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93.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8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94.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85.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96.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8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97.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88.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00.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91.xml.rels><?xml version="1.0" encoding="UTF-8" standalone="yes"?>
<Relationships xmlns="http://schemas.openxmlformats.org/package/2006/relationships"><Relationship Id="rId2" Type="http://schemas.openxmlformats.org/officeDocument/2006/relationships/image" Target="../media/image101.jpe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103.gif"/><Relationship Id="rId5" Type="http://schemas.openxmlformats.org/officeDocument/2006/relationships/image" Target="../media/image5.jpeg"/><Relationship Id="rId4" Type="http://schemas.openxmlformats.org/officeDocument/2006/relationships/image" Target="../media/image4.jpeg"/></Relationships>
</file>

<file path=ppt/slides/_rels/slide9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04.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05.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0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7" descr="Page-BgTexture"/>
          <p:cNvPicPr>
            <a:picLocks noChangeAspect="1" noChangeArrowheads="1"/>
          </p:cNvPicPr>
          <p:nvPr/>
        </p:nvPicPr>
        <p:blipFill>
          <a:blip r:embed="rId3"/>
          <a:srcRect/>
          <a:stretch>
            <a:fillRect/>
          </a:stretch>
        </p:blipFill>
        <p:spPr bwMode="auto">
          <a:xfrm>
            <a:off x="0" y="2276475"/>
            <a:ext cx="9144000" cy="4581525"/>
          </a:xfrm>
          <a:prstGeom prst="rect">
            <a:avLst/>
          </a:prstGeom>
          <a:noFill/>
          <a:ln w="9525">
            <a:noFill/>
            <a:miter lim="800000"/>
            <a:headEnd/>
            <a:tailEnd/>
          </a:ln>
        </p:spPr>
      </p:pic>
      <p:grpSp>
        <p:nvGrpSpPr>
          <p:cNvPr id="2051" name="Group 8"/>
          <p:cNvGrpSpPr>
            <a:grpSpLocks/>
          </p:cNvGrpSpPr>
          <p:nvPr/>
        </p:nvGrpSpPr>
        <p:grpSpPr bwMode="auto">
          <a:xfrm>
            <a:off x="0" y="0"/>
            <a:ext cx="9144000" cy="2349500"/>
            <a:chOff x="0" y="0"/>
            <a:chExt cx="5760" cy="1480"/>
          </a:xfrm>
        </p:grpSpPr>
        <p:pic>
          <p:nvPicPr>
            <p:cNvPr id="2060" name="Picture 4" descr="HeaderVV"/>
            <p:cNvPicPr>
              <a:picLocks noChangeAspect="1" noChangeArrowheads="1"/>
            </p:cNvPicPr>
            <p:nvPr/>
          </p:nvPicPr>
          <p:blipFill>
            <a:blip r:embed="rId4"/>
            <a:srcRect/>
            <a:stretch>
              <a:fillRect/>
            </a:stretch>
          </p:blipFill>
          <p:spPr bwMode="auto">
            <a:xfrm>
              <a:off x="0" y="0"/>
              <a:ext cx="2891" cy="1480"/>
            </a:xfrm>
            <a:prstGeom prst="rect">
              <a:avLst/>
            </a:prstGeom>
            <a:noFill/>
            <a:ln w="9525">
              <a:noFill/>
              <a:miter lim="800000"/>
              <a:headEnd/>
              <a:tailEnd/>
            </a:ln>
          </p:spPr>
        </p:pic>
        <p:pic>
          <p:nvPicPr>
            <p:cNvPr id="2061" name="Picture 5" descr="Header"/>
            <p:cNvPicPr>
              <a:picLocks noChangeAspect="1" noChangeArrowheads="1"/>
            </p:cNvPicPr>
            <p:nvPr/>
          </p:nvPicPr>
          <p:blipFill>
            <a:blip r:embed="rId5"/>
            <a:srcRect/>
            <a:stretch>
              <a:fillRect/>
            </a:stretch>
          </p:blipFill>
          <p:spPr bwMode="auto">
            <a:xfrm>
              <a:off x="2886" y="0"/>
              <a:ext cx="2874" cy="1472"/>
            </a:xfrm>
            <a:prstGeom prst="rect">
              <a:avLst/>
            </a:prstGeom>
            <a:noFill/>
            <a:ln w="9525">
              <a:noFill/>
              <a:miter lim="800000"/>
              <a:headEnd/>
              <a:tailEnd/>
            </a:ln>
          </p:spPr>
        </p:pic>
      </p:grpSp>
      <p:pic>
        <p:nvPicPr>
          <p:cNvPr id="2052" name="Picture 9" descr="Imagen3"/>
          <p:cNvPicPr>
            <a:picLocks noChangeAspect="1" noChangeArrowheads="1"/>
          </p:cNvPicPr>
          <p:nvPr/>
        </p:nvPicPr>
        <p:blipFill>
          <a:blip r:embed="rId6"/>
          <a:srcRect/>
          <a:stretch>
            <a:fillRect/>
          </a:stretch>
        </p:blipFill>
        <p:spPr bwMode="auto">
          <a:xfrm>
            <a:off x="0" y="6786563"/>
            <a:ext cx="9144000" cy="71437"/>
          </a:xfrm>
          <a:prstGeom prst="rect">
            <a:avLst/>
          </a:prstGeom>
          <a:noFill/>
          <a:ln w="9525">
            <a:noFill/>
            <a:miter lim="800000"/>
            <a:headEnd/>
            <a:tailEnd/>
          </a:ln>
        </p:spPr>
      </p:pic>
      <p:pic>
        <p:nvPicPr>
          <p:cNvPr id="2053" name="Picture 11" descr="Imagen3"/>
          <p:cNvPicPr>
            <a:picLocks noChangeAspect="1" noChangeArrowheads="1"/>
          </p:cNvPicPr>
          <p:nvPr/>
        </p:nvPicPr>
        <p:blipFill>
          <a:blip r:embed="rId6"/>
          <a:srcRect/>
          <a:stretch>
            <a:fillRect/>
          </a:stretch>
        </p:blipFill>
        <p:spPr bwMode="auto">
          <a:xfrm>
            <a:off x="0" y="2276475"/>
            <a:ext cx="9144000" cy="71438"/>
          </a:xfrm>
          <a:prstGeom prst="rect">
            <a:avLst/>
          </a:prstGeom>
          <a:noFill/>
          <a:ln w="9525">
            <a:noFill/>
            <a:miter lim="800000"/>
            <a:headEnd/>
            <a:tailEnd/>
          </a:ln>
        </p:spPr>
      </p:pic>
      <p:sp>
        <p:nvSpPr>
          <p:cNvPr id="33805" name="WordArt 13" descr="brevcorazontati_fondoluzclaro"/>
          <p:cNvSpPr>
            <a:spLocks noChangeArrowheads="1" noChangeShapeType="1" noTextEdit="1"/>
          </p:cNvSpPr>
          <p:nvPr/>
        </p:nvSpPr>
        <p:spPr bwMode="auto">
          <a:xfrm>
            <a:off x="1187450" y="4365625"/>
            <a:ext cx="6905625" cy="800100"/>
          </a:xfrm>
          <a:prstGeom prst="rect">
            <a:avLst/>
          </a:prstGeom>
        </p:spPr>
        <p:txBody>
          <a:bodyPr wrap="none" fromWordArt="1">
            <a:prstTxWarp prst="textPlain">
              <a:avLst>
                <a:gd name="adj" fmla="val 50000"/>
              </a:avLst>
            </a:prstTxWarp>
          </a:bodyPr>
          <a:lstStyle/>
          <a:p>
            <a:pPr algn="ctr"/>
            <a:r>
              <a:rPr lang="es-ES" sz="5400" b="1" kern="10" spc="1081">
                <a:ln w="9525">
                  <a:noFill/>
                  <a:round/>
                  <a:headEnd/>
                  <a:tailEnd/>
                </a:ln>
                <a:blipFill dpi="0" rotWithShape="0">
                  <a:blip r:embed="rId7"/>
                  <a:srcRect/>
                  <a:stretch>
                    <a:fillRect/>
                  </a:stretch>
                </a:blipFill>
                <a:effectLst>
                  <a:outerShdw dist="45791" dir="3378596" algn="ctr" rotWithShape="0">
                    <a:srgbClr val="4D4D4D">
                      <a:alpha val="79999"/>
                    </a:srgbClr>
                  </a:outerShdw>
                </a:effectLst>
                <a:latin typeface="Arial Black"/>
              </a:rPr>
              <a:t>SAN PETERSBURGO</a:t>
            </a:r>
          </a:p>
        </p:txBody>
      </p:sp>
      <p:sp>
        <p:nvSpPr>
          <p:cNvPr id="33806" name="WordArt 14" descr="brevcorazontati_fondoluzclaro"/>
          <p:cNvSpPr>
            <a:spLocks noChangeArrowheads="1" noChangeShapeType="1" noTextEdit="1"/>
          </p:cNvSpPr>
          <p:nvPr/>
        </p:nvSpPr>
        <p:spPr bwMode="auto">
          <a:xfrm>
            <a:off x="611188" y="2997200"/>
            <a:ext cx="7727950" cy="771525"/>
          </a:xfrm>
          <a:prstGeom prst="rect">
            <a:avLst/>
          </a:prstGeom>
        </p:spPr>
        <p:txBody>
          <a:bodyPr wrap="none" fromWordArt="1">
            <a:prstTxWarp prst="textPlain">
              <a:avLst>
                <a:gd name="adj" fmla="val 50000"/>
              </a:avLst>
            </a:prstTxWarp>
          </a:bodyPr>
          <a:lstStyle/>
          <a:p>
            <a:pPr algn="ctr"/>
            <a:r>
              <a:rPr lang="es-ES" sz="3600" b="1" kern="10" spc="720">
                <a:ln w="9525">
                  <a:noFill/>
                  <a:round/>
                  <a:headEnd/>
                  <a:tailEnd/>
                </a:ln>
                <a:blipFill dpi="0" rotWithShape="0">
                  <a:blip r:embed="rId7"/>
                  <a:srcRect/>
                  <a:stretch>
                    <a:fillRect/>
                  </a:stretch>
                </a:blipFill>
                <a:effectLst>
                  <a:outerShdw dist="45791" dir="3378596" algn="ctr" rotWithShape="0">
                    <a:srgbClr val="4D4D4D">
                      <a:alpha val="79999"/>
                    </a:srgbClr>
                  </a:outerShdw>
                </a:effectLst>
                <a:latin typeface="Arial Black"/>
              </a:rPr>
              <a:t>Un paseo virtual por las calles de:</a:t>
            </a:r>
          </a:p>
        </p:txBody>
      </p:sp>
      <p:sp>
        <p:nvSpPr>
          <p:cNvPr id="33807" name="WordArt 15" descr="brevcorazontati_fondoluzclaro"/>
          <p:cNvSpPr>
            <a:spLocks noChangeArrowheads="1" noChangeShapeType="1" noTextEdit="1"/>
          </p:cNvSpPr>
          <p:nvPr/>
        </p:nvSpPr>
        <p:spPr bwMode="auto">
          <a:xfrm>
            <a:off x="2195513" y="5876925"/>
            <a:ext cx="4867275" cy="533400"/>
          </a:xfrm>
          <a:prstGeom prst="rect">
            <a:avLst/>
          </a:prstGeom>
        </p:spPr>
        <p:txBody>
          <a:bodyPr wrap="none" fromWordArt="1">
            <a:prstTxWarp prst="textPlain">
              <a:avLst>
                <a:gd name="adj" fmla="val 50000"/>
              </a:avLst>
            </a:prstTxWarp>
          </a:bodyPr>
          <a:lstStyle/>
          <a:p>
            <a:pPr algn="ctr"/>
            <a:r>
              <a:rPr lang="es-ES" sz="3600" b="1" kern="10" spc="720">
                <a:ln w="9525">
                  <a:noFill/>
                  <a:round/>
                  <a:headEnd/>
                  <a:tailEnd/>
                </a:ln>
                <a:blipFill dpi="0" rotWithShape="0">
                  <a:blip r:embed="rId7"/>
                  <a:srcRect/>
                  <a:stretch>
                    <a:fillRect/>
                  </a:stretch>
                </a:blipFill>
                <a:effectLst>
                  <a:outerShdw dist="45791" dir="3378596" algn="ctr" rotWithShape="0">
                    <a:srgbClr val="4D4D4D">
                      <a:alpha val="79999"/>
                    </a:srgbClr>
                  </a:outerShdw>
                </a:effectLst>
                <a:latin typeface="Arial Black"/>
              </a:rPr>
              <a:t>La ciudad de los Zares</a:t>
            </a:r>
          </a:p>
        </p:txBody>
      </p:sp>
      <p:pic>
        <p:nvPicPr>
          <p:cNvPr id="33808" name="Picture 16" descr="c"/>
          <p:cNvPicPr>
            <a:picLocks noChangeAspect="1" noChangeArrowheads="1"/>
          </p:cNvPicPr>
          <p:nvPr/>
        </p:nvPicPr>
        <p:blipFill>
          <a:blip r:embed="rId8"/>
          <a:srcRect/>
          <a:stretch>
            <a:fillRect/>
          </a:stretch>
        </p:blipFill>
        <p:spPr bwMode="auto">
          <a:xfrm>
            <a:off x="1187450" y="5876925"/>
            <a:ext cx="792163" cy="593725"/>
          </a:xfrm>
          <a:prstGeom prst="rect">
            <a:avLst/>
          </a:prstGeom>
          <a:noFill/>
          <a:ln w="9525">
            <a:noFill/>
            <a:miter lim="800000"/>
            <a:headEnd/>
            <a:tailEnd/>
          </a:ln>
        </p:spPr>
      </p:pic>
      <p:pic>
        <p:nvPicPr>
          <p:cNvPr id="33809" name="Picture 17" descr="c"/>
          <p:cNvPicPr>
            <a:picLocks noChangeAspect="1" noChangeArrowheads="1"/>
          </p:cNvPicPr>
          <p:nvPr/>
        </p:nvPicPr>
        <p:blipFill>
          <a:blip r:embed="rId8"/>
          <a:srcRect/>
          <a:stretch>
            <a:fillRect/>
          </a:stretch>
        </p:blipFill>
        <p:spPr bwMode="auto">
          <a:xfrm>
            <a:off x="7308850" y="5876925"/>
            <a:ext cx="792163" cy="593725"/>
          </a:xfrm>
          <a:prstGeom prst="rect">
            <a:avLst/>
          </a:prstGeom>
          <a:noFill/>
          <a:ln w="9525">
            <a:noFill/>
            <a:miter lim="800000"/>
            <a:headEnd/>
            <a:tailEnd/>
          </a:ln>
        </p:spPr>
      </p:pic>
    </p:spTree>
  </p:cSld>
  <p:clrMapOvr>
    <a:masterClrMapping/>
  </p:clrMapOvr>
  <p:transition spd="slow">
    <p:cover dir="r"/>
    <p:sndAc>
      <p:stSnd loop="1">
        <p:snd r:embed="rId2" name="musica popular rusa - kalinka - instrumental.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3806"/>
                                        </p:tgtEl>
                                        <p:attrNameLst>
                                          <p:attrName>style.visibility</p:attrName>
                                        </p:attrNameLst>
                                      </p:cBhvr>
                                      <p:to>
                                        <p:strVal val="visible"/>
                                      </p:to>
                                    </p:set>
                                    <p:animEffect transition="in" filter="wipe(left)">
                                      <p:cBhvr>
                                        <p:cTn id="7" dur="2000"/>
                                        <p:tgtEl>
                                          <p:spTgt spid="33806"/>
                                        </p:tgtEl>
                                      </p:cBhvr>
                                    </p:animEffect>
                                  </p:childTnLst>
                                </p:cTn>
                              </p:par>
                            </p:childTnLst>
                          </p:cTn>
                        </p:par>
                        <p:par>
                          <p:cTn id="8" fill="hold">
                            <p:stCondLst>
                              <p:cond delay="2000"/>
                            </p:stCondLst>
                            <p:childTnLst>
                              <p:par>
                                <p:cTn id="9" presetID="17" presetClass="entr" presetSubtype="10" fill="hold" grpId="0" nodeType="afterEffect">
                                  <p:stCondLst>
                                    <p:cond delay="0"/>
                                  </p:stCondLst>
                                  <p:childTnLst>
                                    <p:set>
                                      <p:cBhvr>
                                        <p:cTn id="10" dur="1" fill="hold">
                                          <p:stCondLst>
                                            <p:cond delay="0"/>
                                          </p:stCondLst>
                                        </p:cTn>
                                        <p:tgtEl>
                                          <p:spTgt spid="33805"/>
                                        </p:tgtEl>
                                        <p:attrNameLst>
                                          <p:attrName>style.visibility</p:attrName>
                                        </p:attrNameLst>
                                      </p:cBhvr>
                                      <p:to>
                                        <p:strVal val="visible"/>
                                      </p:to>
                                    </p:set>
                                    <p:anim calcmode="lin" valueType="num">
                                      <p:cBhvr>
                                        <p:cTn id="11" dur="2000" fill="hold"/>
                                        <p:tgtEl>
                                          <p:spTgt spid="33805"/>
                                        </p:tgtEl>
                                        <p:attrNameLst>
                                          <p:attrName>ppt_w</p:attrName>
                                        </p:attrNameLst>
                                      </p:cBhvr>
                                      <p:tavLst>
                                        <p:tav tm="0">
                                          <p:val>
                                            <p:fltVal val="0"/>
                                          </p:val>
                                        </p:tav>
                                        <p:tav tm="100000">
                                          <p:val>
                                            <p:strVal val="#ppt_w"/>
                                          </p:val>
                                        </p:tav>
                                      </p:tavLst>
                                    </p:anim>
                                    <p:anim calcmode="lin" valueType="num">
                                      <p:cBhvr>
                                        <p:cTn id="12" dur="2000" fill="hold"/>
                                        <p:tgtEl>
                                          <p:spTgt spid="33805"/>
                                        </p:tgtEl>
                                        <p:attrNameLst>
                                          <p:attrName>ppt_h</p:attrName>
                                        </p:attrNameLst>
                                      </p:cBhvr>
                                      <p:tavLst>
                                        <p:tav tm="0">
                                          <p:val>
                                            <p:strVal val="#ppt_h"/>
                                          </p:val>
                                        </p:tav>
                                        <p:tav tm="100000">
                                          <p:val>
                                            <p:strVal val="#ppt_h"/>
                                          </p:val>
                                        </p:tav>
                                      </p:tavLst>
                                    </p:anim>
                                  </p:childTnLst>
                                </p:cTn>
                              </p:par>
                            </p:childTnLst>
                          </p:cTn>
                        </p:par>
                        <p:par>
                          <p:cTn id="13" fill="hold">
                            <p:stCondLst>
                              <p:cond delay="4000"/>
                            </p:stCondLst>
                            <p:childTnLst>
                              <p:par>
                                <p:cTn id="14" presetID="22" presetClass="entr" presetSubtype="8" fill="hold" grpId="0" nodeType="afterEffect">
                                  <p:stCondLst>
                                    <p:cond delay="0"/>
                                  </p:stCondLst>
                                  <p:childTnLst>
                                    <p:set>
                                      <p:cBhvr>
                                        <p:cTn id="15" dur="1" fill="hold">
                                          <p:stCondLst>
                                            <p:cond delay="0"/>
                                          </p:stCondLst>
                                        </p:cTn>
                                        <p:tgtEl>
                                          <p:spTgt spid="33807"/>
                                        </p:tgtEl>
                                        <p:attrNameLst>
                                          <p:attrName>style.visibility</p:attrName>
                                        </p:attrNameLst>
                                      </p:cBhvr>
                                      <p:to>
                                        <p:strVal val="visible"/>
                                      </p:to>
                                    </p:set>
                                    <p:animEffect transition="in" filter="wipe(left)">
                                      <p:cBhvr>
                                        <p:cTn id="16" dur="2000"/>
                                        <p:tgtEl>
                                          <p:spTgt spid="33807"/>
                                        </p:tgtEl>
                                      </p:cBhvr>
                                    </p:animEffect>
                                  </p:childTnLst>
                                </p:cTn>
                              </p:par>
                              <p:par>
                                <p:cTn id="17" presetID="22" presetClass="entr" presetSubtype="8" fill="hold" nodeType="withEffect">
                                  <p:stCondLst>
                                    <p:cond delay="0"/>
                                  </p:stCondLst>
                                  <p:childTnLst>
                                    <p:set>
                                      <p:cBhvr>
                                        <p:cTn id="18" dur="1" fill="hold">
                                          <p:stCondLst>
                                            <p:cond delay="0"/>
                                          </p:stCondLst>
                                        </p:cTn>
                                        <p:tgtEl>
                                          <p:spTgt spid="33808"/>
                                        </p:tgtEl>
                                        <p:attrNameLst>
                                          <p:attrName>style.visibility</p:attrName>
                                        </p:attrNameLst>
                                      </p:cBhvr>
                                      <p:to>
                                        <p:strVal val="visible"/>
                                      </p:to>
                                    </p:set>
                                    <p:animEffect transition="in" filter="wipe(left)">
                                      <p:cBhvr>
                                        <p:cTn id="19" dur="2000"/>
                                        <p:tgtEl>
                                          <p:spTgt spid="33808"/>
                                        </p:tgtEl>
                                      </p:cBhvr>
                                    </p:animEffect>
                                  </p:childTnLst>
                                </p:cTn>
                              </p:par>
                              <p:par>
                                <p:cTn id="20" presetID="22" presetClass="entr" presetSubtype="2" fill="hold" nodeType="withEffect">
                                  <p:stCondLst>
                                    <p:cond delay="0"/>
                                  </p:stCondLst>
                                  <p:childTnLst>
                                    <p:set>
                                      <p:cBhvr>
                                        <p:cTn id="21" dur="1" fill="hold">
                                          <p:stCondLst>
                                            <p:cond delay="0"/>
                                          </p:stCondLst>
                                        </p:cTn>
                                        <p:tgtEl>
                                          <p:spTgt spid="33809"/>
                                        </p:tgtEl>
                                        <p:attrNameLst>
                                          <p:attrName>style.visibility</p:attrName>
                                        </p:attrNameLst>
                                      </p:cBhvr>
                                      <p:to>
                                        <p:strVal val="visible"/>
                                      </p:to>
                                    </p:set>
                                    <p:animEffect transition="in" filter="wipe(right)">
                                      <p:cBhvr>
                                        <p:cTn id="22" dur="2000"/>
                                        <p:tgtEl>
                                          <p:spTgt spid="338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05" grpId="0" animBg="1"/>
      <p:bldP spid="33806" grpId="0" animBg="1"/>
      <p:bldP spid="3380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4" descr="map"/>
          <p:cNvPicPr>
            <a:picLocks noChangeAspect="1" noChangeArrowheads="1"/>
          </p:cNvPicPr>
          <p:nvPr/>
        </p:nvPicPr>
        <p:blipFill>
          <a:blip r:embed="rId2"/>
          <a:srcRect/>
          <a:stretch>
            <a:fillRect/>
          </a:stretch>
        </p:blipFill>
        <p:spPr bwMode="auto">
          <a:xfrm>
            <a:off x="0" y="960438"/>
            <a:ext cx="9144000" cy="5897562"/>
          </a:xfrm>
          <a:prstGeom prst="rect">
            <a:avLst/>
          </a:prstGeom>
          <a:noFill/>
          <a:ln w="9525">
            <a:noFill/>
            <a:miter lim="800000"/>
            <a:headEnd/>
            <a:tailEnd/>
          </a:ln>
        </p:spPr>
      </p:pic>
      <p:grpSp>
        <p:nvGrpSpPr>
          <p:cNvPr id="3075" name="Group 5"/>
          <p:cNvGrpSpPr>
            <a:grpSpLocks/>
          </p:cNvGrpSpPr>
          <p:nvPr/>
        </p:nvGrpSpPr>
        <p:grpSpPr bwMode="auto">
          <a:xfrm rot="10800000">
            <a:off x="0" y="692150"/>
            <a:ext cx="9144000" cy="431800"/>
            <a:chOff x="0" y="527"/>
            <a:chExt cx="5760" cy="272"/>
          </a:xfrm>
        </p:grpSpPr>
        <p:pic>
          <p:nvPicPr>
            <p:cNvPr id="3078" name="Picture 6" descr="Header LINEA"/>
            <p:cNvPicPr>
              <a:picLocks noChangeAspect="1" noChangeArrowheads="1"/>
            </p:cNvPicPr>
            <p:nvPr/>
          </p:nvPicPr>
          <p:blipFill>
            <a:blip r:embed="rId3"/>
            <a:srcRect/>
            <a:stretch>
              <a:fillRect/>
            </a:stretch>
          </p:blipFill>
          <p:spPr bwMode="auto">
            <a:xfrm>
              <a:off x="0" y="527"/>
              <a:ext cx="5760" cy="238"/>
            </a:xfrm>
            <a:prstGeom prst="rect">
              <a:avLst/>
            </a:prstGeom>
            <a:noFill/>
            <a:ln w="9525">
              <a:noFill/>
              <a:miter lim="800000"/>
              <a:headEnd/>
              <a:tailEnd/>
            </a:ln>
          </p:spPr>
        </p:pic>
        <p:pic>
          <p:nvPicPr>
            <p:cNvPr id="3079" name="Picture 7" descr="Imagen3"/>
            <p:cNvPicPr>
              <a:picLocks noChangeAspect="1" noChangeArrowheads="1"/>
            </p:cNvPicPr>
            <p:nvPr/>
          </p:nvPicPr>
          <p:blipFill>
            <a:blip r:embed="rId4"/>
            <a:srcRect/>
            <a:stretch>
              <a:fillRect/>
            </a:stretch>
          </p:blipFill>
          <p:spPr bwMode="auto">
            <a:xfrm>
              <a:off x="0" y="754"/>
              <a:ext cx="5760" cy="45"/>
            </a:xfrm>
            <a:prstGeom prst="rect">
              <a:avLst/>
            </a:prstGeom>
            <a:noFill/>
            <a:ln w="9525">
              <a:noFill/>
              <a:miter lim="800000"/>
              <a:headEnd/>
              <a:tailEnd/>
            </a:ln>
          </p:spPr>
        </p:pic>
      </p:grpSp>
      <p:sp>
        <p:nvSpPr>
          <p:cNvPr id="3076" name="Text Box 8"/>
          <p:cNvSpPr txBox="1">
            <a:spLocks noChangeArrowheads="1"/>
          </p:cNvSpPr>
          <p:nvPr/>
        </p:nvSpPr>
        <p:spPr bwMode="auto">
          <a:xfrm>
            <a:off x="0" y="134938"/>
            <a:ext cx="9144000" cy="457200"/>
          </a:xfrm>
          <a:prstGeom prst="rect">
            <a:avLst/>
          </a:prstGeom>
          <a:noFill/>
          <a:ln w="9525">
            <a:noFill/>
            <a:miter lim="800000"/>
            <a:headEnd/>
            <a:tailEnd/>
          </a:ln>
        </p:spPr>
        <p:txBody>
          <a:bodyPr>
            <a:spAutoFit/>
          </a:bodyPr>
          <a:lstStyle/>
          <a:p>
            <a:pPr algn="ctr"/>
            <a:r>
              <a:rPr lang="es-ES" sz="2400" b="1">
                <a:solidFill>
                  <a:srgbClr val="FFD28F"/>
                </a:solidFill>
              </a:rPr>
              <a:t>San Petersburgo - Rusia</a:t>
            </a:r>
          </a:p>
        </p:txBody>
      </p:sp>
    </p:spTree>
  </p:cSld>
  <p:clrMapOvr>
    <a:masterClrMapping/>
  </p:clrMapOvr>
  <p:transition spd="slow">
    <p:cover dir="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98" name="Group 3"/>
          <p:cNvGrpSpPr>
            <a:grpSpLocks/>
          </p:cNvGrpSpPr>
          <p:nvPr/>
        </p:nvGrpSpPr>
        <p:grpSpPr bwMode="auto">
          <a:xfrm>
            <a:off x="0" y="0"/>
            <a:ext cx="9144000" cy="2349500"/>
            <a:chOff x="0" y="0"/>
            <a:chExt cx="5760" cy="1480"/>
          </a:xfrm>
        </p:grpSpPr>
        <p:pic>
          <p:nvPicPr>
            <p:cNvPr id="4107" name="Picture 4" descr="HeaderVV"/>
            <p:cNvPicPr>
              <a:picLocks noChangeAspect="1" noChangeArrowheads="1"/>
            </p:cNvPicPr>
            <p:nvPr/>
          </p:nvPicPr>
          <p:blipFill>
            <a:blip r:embed="rId2"/>
            <a:srcRect/>
            <a:stretch>
              <a:fillRect/>
            </a:stretch>
          </p:blipFill>
          <p:spPr bwMode="auto">
            <a:xfrm>
              <a:off x="0" y="0"/>
              <a:ext cx="2891" cy="1480"/>
            </a:xfrm>
            <a:prstGeom prst="rect">
              <a:avLst/>
            </a:prstGeom>
            <a:noFill/>
            <a:ln w="9525">
              <a:noFill/>
              <a:miter lim="800000"/>
              <a:headEnd/>
              <a:tailEnd/>
            </a:ln>
          </p:spPr>
        </p:pic>
        <p:pic>
          <p:nvPicPr>
            <p:cNvPr id="4108" name="Picture 5" descr="Header"/>
            <p:cNvPicPr>
              <a:picLocks noChangeAspect="1" noChangeArrowheads="1"/>
            </p:cNvPicPr>
            <p:nvPr/>
          </p:nvPicPr>
          <p:blipFill>
            <a:blip r:embed="rId3"/>
            <a:srcRect/>
            <a:stretch>
              <a:fillRect/>
            </a:stretch>
          </p:blipFill>
          <p:spPr bwMode="auto">
            <a:xfrm>
              <a:off x="2886" y="0"/>
              <a:ext cx="2874" cy="1472"/>
            </a:xfrm>
            <a:prstGeom prst="rect">
              <a:avLst/>
            </a:prstGeom>
            <a:noFill/>
            <a:ln w="9525">
              <a:noFill/>
              <a:miter lim="800000"/>
              <a:headEnd/>
              <a:tailEnd/>
            </a:ln>
          </p:spPr>
        </p:pic>
      </p:grpSp>
      <p:pic>
        <p:nvPicPr>
          <p:cNvPr id="4099" name="Picture 6" descr="Imagen3"/>
          <p:cNvPicPr>
            <a:picLocks noChangeAspect="1" noChangeArrowheads="1"/>
          </p:cNvPicPr>
          <p:nvPr/>
        </p:nvPicPr>
        <p:blipFill>
          <a:blip r:embed="rId4"/>
          <a:srcRect/>
          <a:stretch>
            <a:fillRect/>
          </a:stretch>
        </p:blipFill>
        <p:spPr bwMode="auto">
          <a:xfrm>
            <a:off x="0" y="6786563"/>
            <a:ext cx="9144000" cy="71437"/>
          </a:xfrm>
          <a:prstGeom prst="rect">
            <a:avLst/>
          </a:prstGeom>
          <a:noFill/>
          <a:ln w="9525">
            <a:noFill/>
            <a:miter lim="800000"/>
            <a:headEnd/>
            <a:tailEnd/>
          </a:ln>
        </p:spPr>
      </p:pic>
      <p:pic>
        <p:nvPicPr>
          <p:cNvPr id="4100" name="Picture 7" descr="Imagen3"/>
          <p:cNvPicPr>
            <a:picLocks noChangeAspect="1" noChangeArrowheads="1"/>
          </p:cNvPicPr>
          <p:nvPr/>
        </p:nvPicPr>
        <p:blipFill>
          <a:blip r:embed="rId4"/>
          <a:srcRect/>
          <a:stretch>
            <a:fillRect/>
          </a:stretch>
        </p:blipFill>
        <p:spPr bwMode="auto">
          <a:xfrm>
            <a:off x="0" y="2276475"/>
            <a:ext cx="9144000" cy="71438"/>
          </a:xfrm>
          <a:prstGeom prst="rect">
            <a:avLst/>
          </a:prstGeom>
          <a:noFill/>
          <a:ln w="9525">
            <a:noFill/>
            <a:miter lim="800000"/>
            <a:headEnd/>
            <a:tailEnd/>
          </a:ln>
        </p:spPr>
      </p:pic>
      <p:pic>
        <p:nvPicPr>
          <p:cNvPr id="87051" name="Picture 11" descr="Imagen1CV"/>
          <p:cNvPicPr>
            <a:picLocks noChangeAspect="1" noChangeArrowheads="1" noCrop="1"/>
          </p:cNvPicPr>
          <p:nvPr/>
        </p:nvPicPr>
        <p:blipFill>
          <a:blip r:embed="rId5"/>
          <a:srcRect/>
          <a:stretch>
            <a:fillRect/>
          </a:stretch>
        </p:blipFill>
        <p:spPr bwMode="auto">
          <a:xfrm>
            <a:off x="0" y="2286000"/>
            <a:ext cx="9144000" cy="619125"/>
          </a:xfrm>
          <a:prstGeom prst="rect">
            <a:avLst/>
          </a:prstGeom>
          <a:noFill/>
          <a:ln w="9525">
            <a:noFill/>
            <a:miter lim="800000"/>
            <a:headEnd/>
            <a:tailEnd/>
          </a:ln>
        </p:spPr>
      </p:pic>
      <p:pic>
        <p:nvPicPr>
          <p:cNvPr id="87052" name="Picture 12" descr="Imagen1CV"/>
          <p:cNvPicPr>
            <a:picLocks noChangeAspect="1" noChangeArrowheads="1" noCrop="1"/>
          </p:cNvPicPr>
          <p:nvPr/>
        </p:nvPicPr>
        <p:blipFill>
          <a:blip r:embed="rId5"/>
          <a:srcRect/>
          <a:stretch>
            <a:fillRect/>
          </a:stretch>
        </p:blipFill>
        <p:spPr bwMode="auto">
          <a:xfrm>
            <a:off x="0" y="6238875"/>
            <a:ext cx="9144000" cy="619125"/>
          </a:xfrm>
          <a:prstGeom prst="rect">
            <a:avLst/>
          </a:prstGeom>
          <a:noFill/>
          <a:ln w="9525">
            <a:noFill/>
            <a:miter lim="800000"/>
            <a:headEnd/>
            <a:tailEnd/>
          </a:ln>
        </p:spPr>
      </p:pic>
      <p:pic>
        <p:nvPicPr>
          <p:cNvPr id="87053" name="Picture 13" descr="c"/>
          <p:cNvPicPr>
            <a:picLocks noChangeAspect="1" noChangeArrowheads="1"/>
          </p:cNvPicPr>
          <p:nvPr/>
        </p:nvPicPr>
        <p:blipFill>
          <a:blip r:embed="rId6"/>
          <a:srcRect/>
          <a:stretch>
            <a:fillRect/>
          </a:stretch>
        </p:blipFill>
        <p:spPr bwMode="auto">
          <a:xfrm>
            <a:off x="4284663" y="6237288"/>
            <a:ext cx="360362" cy="269875"/>
          </a:xfrm>
          <a:prstGeom prst="rect">
            <a:avLst/>
          </a:prstGeom>
          <a:noFill/>
          <a:ln w="9525">
            <a:noFill/>
            <a:miter lim="800000"/>
            <a:headEnd/>
            <a:tailEnd/>
          </a:ln>
        </p:spPr>
      </p:pic>
      <p:pic>
        <p:nvPicPr>
          <p:cNvPr id="87055" name="Picture 15" descr="c"/>
          <p:cNvPicPr>
            <a:picLocks noChangeAspect="1" noChangeArrowheads="1"/>
          </p:cNvPicPr>
          <p:nvPr/>
        </p:nvPicPr>
        <p:blipFill>
          <a:blip r:embed="rId6"/>
          <a:srcRect/>
          <a:stretch>
            <a:fillRect/>
          </a:stretch>
        </p:blipFill>
        <p:spPr bwMode="auto">
          <a:xfrm>
            <a:off x="4284663" y="2349500"/>
            <a:ext cx="360362" cy="269875"/>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87051"/>
                                        </p:tgtEl>
                                        <p:attrNameLst>
                                          <p:attrName>style.visibility</p:attrName>
                                        </p:attrNameLst>
                                      </p:cBhvr>
                                      <p:to>
                                        <p:strVal val="visible"/>
                                      </p:to>
                                    </p:set>
                                    <p:anim calcmode="lin" valueType="num">
                                      <p:cBhvr>
                                        <p:cTn id="7" dur="500" fill="hold"/>
                                        <p:tgtEl>
                                          <p:spTgt spid="87051"/>
                                        </p:tgtEl>
                                        <p:attrNameLst>
                                          <p:attrName>ppt_w</p:attrName>
                                        </p:attrNameLst>
                                      </p:cBhvr>
                                      <p:tavLst>
                                        <p:tav tm="0">
                                          <p:val>
                                            <p:fltVal val="0"/>
                                          </p:val>
                                        </p:tav>
                                        <p:tav tm="100000">
                                          <p:val>
                                            <p:strVal val="#ppt_w"/>
                                          </p:val>
                                        </p:tav>
                                      </p:tavLst>
                                    </p:anim>
                                    <p:anim calcmode="lin" valueType="num">
                                      <p:cBhvr>
                                        <p:cTn id="8" dur="500" fill="hold"/>
                                        <p:tgtEl>
                                          <p:spTgt spid="87051"/>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17" presetClass="entr" presetSubtype="10" fill="hold" nodeType="afterEffect">
                                  <p:stCondLst>
                                    <p:cond delay="0"/>
                                  </p:stCondLst>
                                  <p:childTnLst>
                                    <p:set>
                                      <p:cBhvr>
                                        <p:cTn id="11" dur="1" fill="hold">
                                          <p:stCondLst>
                                            <p:cond delay="0"/>
                                          </p:stCondLst>
                                        </p:cTn>
                                        <p:tgtEl>
                                          <p:spTgt spid="87052"/>
                                        </p:tgtEl>
                                        <p:attrNameLst>
                                          <p:attrName>style.visibility</p:attrName>
                                        </p:attrNameLst>
                                      </p:cBhvr>
                                      <p:to>
                                        <p:strVal val="visible"/>
                                      </p:to>
                                    </p:set>
                                    <p:anim calcmode="lin" valueType="num">
                                      <p:cBhvr>
                                        <p:cTn id="12" dur="500" fill="hold"/>
                                        <p:tgtEl>
                                          <p:spTgt spid="87052"/>
                                        </p:tgtEl>
                                        <p:attrNameLst>
                                          <p:attrName>ppt_w</p:attrName>
                                        </p:attrNameLst>
                                      </p:cBhvr>
                                      <p:tavLst>
                                        <p:tav tm="0">
                                          <p:val>
                                            <p:fltVal val="0"/>
                                          </p:val>
                                        </p:tav>
                                        <p:tav tm="100000">
                                          <p:val>
                                            <p:strVal val="#ppt_w"/>
                                          </p:val>
                                        </p:tav>
                                      </p:tavLst>
                                    </p:anim>
                                    <p:anim calcmode="lin" valueType="num">
                                      <p:cBhvr>
                                        <p:cTn id="13" dur="500" fill="hold"/>
                                        <p:tgtEl>
                                          <p:spTgt spid="87052"/>
                                        </p:tgtEl>
                                        <p:attrNameLst>
                                          <p:attrName>ppt_h</p:attrName>
                                        </p:attrNameLst>
                                      </p:cBhvr>
                                      <p:tavLst>
                                        <p:tav tm="0">
                                          <p:val>
                                            <p:strVal val="#ppt_h"/>
                                          </p:val>
                                        </p:tav>
                                        <p:tav tm="100000">
                                          <p:val>
                                            <p:strVal val="#ppt_h"/>
                                          </p:val>
                                        </p:tav>
                                      </p:tavLst>
                                    </p:anim>
                                  </p:childTnLst>
                                </p:cTn>
                              </p:par>
                            </p:childTnLst>
                          </p:cTn>
                        </p:par>
                        <p:par>
                          <p:cTn id="14" fill="hold">
                            <p:stCondLst>
                              <p:cond delay="1000"/>
                            </p:stCondLst>
                            <p:childTnLst>
                              <p:par>
                                <p:cTn id="15" presetID="17" presetClass="entr" presetSubtype="10" fill="hold" nodeType="afterEffect">
                                  <p:stCondLst>
                                    <p:cond delay="0"/>
                                  </p:stCondLst>
                                  <p:childTnLst>
                                    <p:set>
                                      <p:cBhvr>
                                        <p:cTn id="16" dur="1" fill="hold">
                                          <p:stCondLst>
                                            <p:cond delay="0"/>
                                          </p:stCondLst>
                                        </p:cTn>
                                        <p:tgtEl>
                                          <p:spTgt spid="87055"/>
                                        </p:tgtEl>
                                        <p:attrNameLst>
                                          <p:attrName>style.visibility</p:attrName>
                                        </p:attrNameLst>
                                      </p:cBhvr>
                                      <p:to>
                                        <p:strVal val="visible"/>
                                      </p:to>
                                    </p:set>
                                    <p:anim calcmode="lin" valueType="num">
                                      <p:cBhvr>
                                        <p:cTn id="17" dur="500" fill="hold"/>
                                        <p:tgtEl>
                                          <p:spTgt spid="87055"/>
                                        </p:tgtEl>
                                        <p:attrNameLst>
                                          <p:attrName>ppt_w</p:attrName>
                                        </p:attrNameLst>
                                      </p:cBhvr>
                                      <p:tavLst>
                                        <p:tav tm="0">
                                          <p:val>
                                            <p:fltVal val="0"/>
                                          </p:val>
                                        </p:tav>
                                        <p:tav tm="100000">
                                          <p:val>
                                            <p:strVal val="#ppt_w"/>
                                          </p:val>
                                        </p:tav>
                                      </p:tavLst>
                                    </p:anim>
                                    <p:anim calcmode="lin" valueType="num">
                                      <p:cBhvr>
                                        <p:cTn id="18" dur="500" fill="hold"/>
                                        <p:tgtEl>
                                          <p:spTgt spid="87055"/>
                                        </p:tgtEl>
                                        <p:attrNameLst>
                                          <p:attrName>ppt_h</p:attrName>
                                        </p:attrNameLst>
                                      </p:cBhvr>
                                      <p:tavLst>
                                        <p:tav tm="0">
                                          <p:val>
                                            <p:strVal val="#ppt_h"/>
                                          </p:val>
                                        </p:tav>
                                        <p:tav tm="100000">
                                          <p:val>
                                            <p:strVal val="#ppt_h"/>
                                          </p:val>
                                        </p:tav>
                                      </p:tavLst>
                                    </p:anim>
                                  </p:childTnLst>
                                </p:cTn>
                              </p:par>
                            </p:childTnLst>
                          </p:cTn>
                        </p:par>
                        <p:par>
                          <p:cTn id="19" fill="hold">
                            <p:stCondLst>
                              <p:cond delay="1500"/>
                            </p:stCondLst>
                            <p:childTnLst>
                              <p:par>
                                <p:cTn id="20" presetID="17" presetClass="entr" presetSubtype="10" fill="hold" nodeType="afterEffect">
                                  <p:stCondLst>
                                    <p:cond delay="0"/>
                                  </p:stCondLst>
                                  <p:childTnLst>
                                    <p:set>
                                      <p:cBhvr>
                                        <p:cTn id="21" dur="1" fill="hold">
                                          <p:stCondLst>
                                            <p:cond delay="0"/>
                                          </p:stCondLst>
                                        </p:cTn>
                                        <p:tgtEl>
                                          <p:spTgt spid="87053"/>
                                        </p:tgtEl>
                                        <p:attrNameLst>
                                          <p:attrName>style.visibility</p:attrName>
                                        </p:attrNameLst>
                                      </p:cBhvr>
                                      <p:to>
                                        <p:strVal val="visible"/>
                                      </p:to>
                                    </p:set>
                                    <p:anim calcmode="lin" valueType="num">
                                      <p:cBhvr>
                                        <p:cTn id="22" dur="500" fill="hold"/>
                                        <p:tgtEl>
                                          <p:spTgt spid="87053"/>
                                        </p:tgtEl>
                                        <p:attrNameLst>
                                          <p:attrName>ppt_w</p:attrName>
                                        </p:attrNameLst>
                                      </p:cBhvr>
                                      <p:tavLst>
                                        <p:tav tm="0">
                                          <p:val>
                                            <p:fltVal val="0"/>
                                          </p:val>
                                        </p:tav>
                                        <p:tav tm="100000">
                                          <p:val>
                                            <p:strVal val="#ppt_w"/>
                                          </p:val>
                                        </p:tav>
                                      </p:tavLst>
                                    </p:anim>
                                    <p:anim calcmode="lin" valueType="num">
                                      <p:cBhvr>
                                        <p:cTn id="23" dur="500" fill="hold"/>
                                        <p:tgtEl>
                                          <p:spTgt spid="8705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magen3"/>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46" name="Group 2"/>
          <p:cNvGrpSpPr>
            <a:grpSpLocks/>
          </p:cNvGrpSpPr>
          <p:nvPr/>
        </p:nvGrpSpPr>
        <p:grpSpPr bwMode="auto">
          <a:xfrm>
            <a:off x="0" y="0"/>
            <a:ext cx="9144000" cy="2349500"/>
            <a:chOff x="0" y="0"/>
            <a:chExt cx="5760" cy="1480"/>
          </a:xfrm>
        </p:grpSpPr>
        <p:pic>
          <p:nvPicPr>
            <p:cNvPr id="6152" name="Picture 3" descr="HeaderVV"/>
            <p:cNvPicPr>
              <a:picLocks noChangeAspect="1" noChangeArrowheads="1"/>
            </p:cNvPicPr>
            <p:nvPr/>
          </p:nvPicPr>
          <p:blipFill>
            <a:blip r:embed="rId2"/>
            <a:srcRect/>
            <a:stretch>
              <a:fillRect/>
            </a:stretch>
          </p:blipFill>
          <p:spPr bwMode="auto">
            <a:xfrm>
              <a:off x="0" y="0"/>
              <a:ext cx="2891" cy="1480"/>
            </a:xfrm>
            <a:prstGeom prst="rect">
              <a:avLst/>
            </a:prstGeom>
            <a:noFill/>
            <a:ln w="9525">
              <a:noFill/>
              <a:miter lim="800000"/>
              <a:headEnd/>
              <a:tailEnd/>
            </a:ln>
          </p:spPr>
        </p:pic>
        <p:pic>
          <p:nvPicPr>
            <p:cNvPr id="6153" name="Picture 4" descr="Header"/>
            <p:cNvPicPr>
              <a:picLocks noChangeAspect="1" noChangeArrowheads="1"/>
            </p:cNvPicPr>
            <p:nvPr/>
          </p:nvPicPr>
          <p:blipFill>
            <a:blip r:embed="rId3"/>
            <a:srcRect/>
            <a:stretch>
              <a:fillRect/>
            </a:stretch>
          </p:blipFill>
          <p:spPr bwMode="auto">
            <a:xfrm>
              <a:off x="2886" y="0"/>
              <a:ext cx="2874" cy="1472"/>
            </a:xfrm>
            <a:prstGeom prst="rect">
              <a:avLst/>
            </a:prstGeom>
            <a:noFill/>
            <a:ln w="9525">
              <a:noFill/>
              <a:miter lim="800000"/>
              <a:headEnd/>
              <a:tailEnd/>
            </a:ln>
          </p:spPr>
        </p:pic>
      </p:grpSp>
      <p:pic>
        <p:nvPicPr>
          <p:cNvPr id="6147" name="Picture 5" descr="Imagen3"/>
          <p:cNvPicPr>
            <a:picLocks noChangeAspect="1" noChangeArrowheads="1"/>
          </p:cNvPicPr>
          <p:nvPr/>
        </p:nvPicPr>
        <p:blipFill>
          <a:blip r:embed="rId4"/>
          <a:srcRect/>
          <a:stretch>
            <a:fillRect/>
          </a:stretch>
        </p:blipFill>
        <p:spPr bwMode="auto">
          <a:xfrm>
            <a:off x="0" y="6786563"/>
            <a:ext cx="9144000" cy="71437"/>
          </a:xfrm>
          <a:prstGeom prst="rect">
            <a:avLst/>
          </a:prstGeom>
          <a:noFill/>
          <a:ln w="9525">
            <a:noFill/>
            <a:miter lim="800000"/>
            <a:headEnd/>
            <a:tailEnd/>
          </a:ln>
        </p:spPr>
      </p:pic>
      <p:pic>
        <p:nvPicPr>
          <p:cNvPr id="6148" name="Picture 6" descr="Imagen3"/>
          <p:cNvPicPr>
            <a:picLocks noChangeAspect="1" noChangeArrowheads="1"/>
          </p:cNvPicPr>
          <p:nvPr/>
        </p:nvPicPr>
        <p:blipFill>
          <a:blip r:embed="rId4"/>
          <a:srcRect/>
          <a:stretch>
            <a:fillRect/>
          </a:stretch>
        </p:blipFill>
        <p:spPr bwMode="auto">
          <a:xfrm>
            <a:off x="0" y="2276475"/>
            <a:ext cx="9144000" cy="71438"/>
          </a:xfrm>
          <a:prstGeom prst="rect">
            <a:avLst/>
          </a:prstGeom>
          <a:noFill/>
          <a:ln w="9525">
            <a:noFill/>
            <a:miter lim="800000"/>
            <a:headEnd/>
            <a:tailEnd/>
          </a:ln>
        </p:spPr>
      </p:pic>
      <p:sp>
        <p:nvSpPr>
          <p:cNvPr id="6149" name="Rectangle 11"/>
          <p:cNvSpPr>
            <a:spLocks noChangeArrowheads="1"/>
          </p:cNvSpPr>
          <p:nvPr/>
        </p:nvSpPr>
        <p:spPr bwMode="auto">
          <a:xfrm>
            <a:off x="2195513" y="2525713"/>
            <a:ext cx="6275387" cy="3743325"/>
          </a:xfrm>
          <a:prstGeom prst="rect">
            <a:avLst/>
          </a:prstGeom>
          <a:noFill/>
          <a:ln w="9525">
            <a:noFill/>
            <a:miter lim="800000"/>
            <a:headEnd/>
            <a:tailEnd/>
          </a:ln>
        </p:spPr>
        <p:txBody>
          <a:bodyPr lIns="-1049007" anchor="ctr">
            <a:spAutoFit/>
          </a:bodyPr>
          <a:lstStyle/>
          <a:p>
            <a:pPr fontAlgn="ctr"/>
            <a:r>
              <a:rPr lang="es-ES" sz="2400" b="1">
                <a:solidFill>
                  <a:srgbClr val="FFD28F"/>
                </a:solidFill>
              </a:rPr>
              <a:t>San Petersburgo, también llamada “ la Venecia del Norte”,fue fundada por el zar Pedro el Grande el 16 de mayo de 1703 con la intención de convertirla en la "nueva ventana de Rusia a Europa". A partir de entonces se convirtió en capital del imperio ruso durante más de doscientos años hasta que tras la revolución rusa la capital del país regresó a Moscú.</a:t>
            </a:r>
            <a:br>
              <a:rPr lang="es-ES" sz="2400" b="1">
                <a:solidFill>
                  <a:srgbClr val="FFD28F"/>
                </a:solidFill>
              </a:rPr>
            </a:br>
            <a:r>
              <a:rPr lang="es-ES" sz="2400" b="1">
                <a:solidFill>
                  <a:srgbClr val="FFD28F"/>
                </a:solidFill>
              </a:rPr>
              <a:t/>
            </a:r>
            <a:br>
              <a:rPr lang="es-ES" sz="2400" b="1">
                <a:solidFill>
                  <a:srgbClr val="FFD28F"/>
                </a:solidFill>
              </a:rPr>
            </a:br>
            <a:endParaRPr lang="es-ES" sz="2400" b="1">
              <a:solidFill>
                <a:srgbClr val="FFD28F"/>
              </a:solidFill>
            </a:endParaRPr>
          </a:p>
        </p:txBody>
      </p:sp>
      <p:pic>
        <p:nvPicPr>
          <p:cNvPr id="6150" name="Picture 12" descr="c"/>
          <p:cNvPicPr>
            <a:picLocks noChangeAspect="1" noChangeArrowheads="1"/>
          </p:cNvPicPr>
          <p:nvPr/>
        </p:nvPicPr>
        <p:blipFill>
          <a:blip r:embed="rId5"/>
          <a:srcRect/>
          <a:stretch>
            <a:fillRect/>
          </a:stretch>
        </p:blipFill>
        <p:spPr bwMode="auto">
          <a:xfrm>
            <a:off x="3924300" y="5734050"/>
            <a:ext cx="792163" cy="593725"/>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Imagen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194" name="Group 2"/>
          <p:cNvGrpSpPr>
            <a:grpSpLocks/>
          </p:cNvGrpSpPr>
          <p:nvPr/>
        </p:nvGrpSpPr>
        <p:grpSpPr bwMode="auto">
          <a:xfrm>
            <a:off x="0" y="0"/>
            <a:ext cx="9144000" cy="2349500"/>
            <a:chOff x="0" y="0"/>
            <a:chExt cx="5760" cy="1480"/>
          </a:xfrm>
        </p:grpSpPr>
        <p:pic>
          <p:nvPicPr>
            <p:cNvPr id="8200" name="Picture 3" descr="HeaderVV"/>
            <p:cNvPicPr>
              <a:picLocks noChangeAspect="1" noChangeArrowheads="1"/>
            </p:cNvPicPr>
            <p:nvPr/>
          </p:nvPicPr>
          <p:blipFill>
            <a:blip r:embed="rId2"/>
            <a:srcRect/>
            <a:stretch>
              <a:fillRect/>
            </a:stretch>
          </p:blipFill>
          <p:spPr bwMode="auto">
            <a:xfrm>
              <a:off x="0" y="0"/>
              <a:ext cx="2891" cy="1480"/>
            </a:xfrm>
            <a:prstGeom prst="rect">
              <a:avLst/>
            </a:prstGeom>
            <a:noFill/>
            <a:ln w="9525">
              <a:noFill/>
              <a:miter lim="800000"/>
              <a:headEnd/>
              <a:tailEnd/>
            </a:ln>
          </p:spPr>
        </p:pic>
        <p:pic>
          <p:nvPicPr>
            <p:cNvPr id="8201" name="Picture 4" descr="Header"/>
            <p:cNvPicPr>
              <a:picLocks noChangeAspect="1" noChangeArrowheads="1"/>
            </p:cNvPicPr>
            <p:nvPr/>
          </p:nvPicPr>
          <p:blipFill>
            <a:blip r:embed="rId3"/>
            <a:srcRect/>
            <a:stretch>
              <a:fillRect/>
            </a:stretch>
          </p:blipFill>
          <p:spPr bwMode="auto">
            <a:xfrm>
              <a:off x="2886" y="0"/>
              <a:ext cx="2874" cy="1472"/>
            </a:xfrm>
            <a:prstGeom prst="rect">
              <a:avLst/>
            </a:prstGeom>
            <a:noFill/>
            <a:ln w="9525">
              <a:noFill/>
              <a:miter lim="800000"/>
              <a:headEnd/>
              <a:tailEnd/>
            </a:ln>
          </p:spPr>
        </p:pic>
      </p:grpSp>
      <p:pic>
        <p:nvPicPr>
          <p:cNvPr id="8195" name="Picture 5" descr="Imagen3"/>
          <p:cNvPicPr>
            <a:picLocks noChangeAspect="1" noChangeArrowheads="1"/>
          </p:cNvPicPr>
          <p:nvPr/>
        </p:nvPicPr>
        <p:blipFill>
          <a:blip r:embed="rId4"/>
          <a:srcRect/>
          <a:stretch>
            <a:fillRect/>
          </a:stretch>
        </p:blipFill>
        <p:spPr bwMode="auto">
          <a:xfrm>
            <a:off x="0" y="6786563"/>
            <a:ext cx="9144000" cy="71437"/>
          </a:xfrm>
          <a:prstGeom prst="rect">
            <a:avLst/>
          </a:prstGeom>
          <a:noFill/>
          <a:ln w="9525">
            <a:noFill/>
            <a:miter lim="800000"/>
            <a:headEnd/>
            <a:tailEnd/>
          </a:ln>
        </p:spPr>
      </p:pic>
      <p:pic>
        <p:nvPicPr>
          <p:cNvPr id="8196" name="Picture 6" descr="Imagen3"/>
          <p:cNvPicPr>
            <a:picLocks noChangeAspect="1" noChangeArrowheads="1"/>
          </p:cNvPicPr>
          <p:nvPr/>
        </p:nvPicPr>
        <p:blipFill>
          <a:blip r:embed="rId4"/>
          <a:srcRect/>
          <a:stretch>
            <a:fillRect/>
          </a:stretch>
        </p:blipFill>
        <p:spPr bwMode="auto">
          <a:xfrm>
            <a:off x="0" y="2276475"/>
            <a:ext cx="9144000" cy="71438"/>
          </a:xfrm>
          <a:prstGeom prst="rect">
            <a:avLst/>
          </a:prstGeom>
          <a:noFill/>
          <a:ln w="9525">
            <a:noFill/>
            <a:miter lim="800000"/>
            <a:headEnd/>
            <a:tailEnd/>
          </a:ln>
        </p:spPr>
      </p:pic>
      <p:sp>
        <p:nvSpPr>
          <p:cNvPr id="8197" name="Rectangle 7"/>
          <p:cNvSpPr>
            <a:spLocks noChangeArrowheads="1"/>
          </p:cNvSpPr>
          <p:nvPr/>
        </p:nvSpPr>
        <p:spPr bwMode="auto">
          <a:xfrm>
            <a:off x="2195513" y="2636838"/>
            <a:ext cx="6275387" cy="2922587"/>
          </a:xfrm>
          <a:prstGeom prst="rect">
            <a:avLst/>
          </a:prstGeom>
          <a:noFill/>
          <a:ln w="9525">
            <a:noFill/>
            <a:miter lim="800000"/>
            <a:headEnd/>
            <a:tailEnd/>
          </a:ln>
        </p:spPr>
        <p:txBody>
          <a:bodyPr lIns="-1049007" anchor="ctr">
            <a:spAutoFit/>
          </a:bodyPr>
          <a:lstStyle/>
          <a:p>
            <a:pPr fontAlgn="ctr"/>
            <a:r>
              <a:rPr lang="es-ES"/>
              <a:t/>
            </a:r>
            <a:br>
              <a:rPr lang="es-ES"/>
            </a:br>
            <a:r>
              <a:rPr lang="es-ES" sz="2400" b="1">
                <a:solidFill>
                  <a:srgbClr val="FFD28F"/>
                </a:solidFill>
              </a:rPr>
              <a:t>Actualmente San Petersburgo es la segunda ciudad más grande de la Federación Rusa y una de las ciudades más grandes de Europa. El centro de la ciudad es considerado por la UNESCO, Patrimonio de la Humanidad. San Petersburgo es además sede de la corte constitucional de Rusia.</a:t>
            </a:r>
          </a:p>
        </p:txBody>
      </p:sp>
      <p:pic>
        <p:nvPicPr>
          <p:cNvPr id="8198" name="Picture 8" descr="c"/>
          <p:cNvPicPr>
            <a:picLocks noChangeAspect="1" noChangeArrowheads="1"/>
          </p:cNvPicPr>
          <p:nvPr/>
        </p:nvPicPr>
        <p:blipFill>
          <a:blip r:embed="rId5"/>
          <a:srcRect/>
          <a:stretch>
            <a:fillRect/>
          </a:stretch>
        </p:blipFill>
        <p:spPr bwMode="auto">
          <a:xfrm>
            <a:off x="3779838" y="5805488"/>
            <a:ext cx="792162" cy="593725"/>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Imagen7"/>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Imagen1"/>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4" descr="Page-BgTexture"/>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11267" name="Picture 10" descr="ESTACION FERROCARRIL"/>
          <p:cNvPicPr>
            <a:picLocks noChangeAspect="1" noChangeArrowheads="1"/>
          </p:cNvPicPr>
          <p:nvPr/>
        </p:nvPicPr>
        <p:blipFill>
          <a:blip r:embed="rId3"/>
          <a:srcRect/>
          <a:stretch>
            <a:fillRect/>
          </a:stretch>
        </p:blipFill>
        <p:spPr bwMode="auto">
          <a:xfrm>
            <a:off x="0" y="1125538"/>
            <a:ext cx="9144000" cy="5732462"/>
          </a:xfrm>
          <a:prstGeom prst="rect">
            <a:avLst/>
          </a:prstGeom>
          <a:noFill/>
          <a:ln w="9525">
            <a:noFill/>
            <a:miter lim="800000"/>
            <a:headEnd/>
            <a:tailEnd/>
          </a:ln>
        </p:spPr>
      </p:pic>
      <p:grpSp>
        <p:nvGrpSpPr>
          <p:cNvPr id="11268" name="Group 9"/>
          <p:cNvGrpSpPr>
            <a:grpSpLocks/>
          </p:cNvGrpSpPr>
          <p:nvPr/>
        </p:nvGrpSpPr>
        <p:grpSpPr bwMode="auto">
          <a:xfrm rot="10800000">
            <a:off x="0" y="692150"/>
            <a:ext cx="9144000" cy="431800"/>
            <a:chOff x="0" y="527"/>
            <a:chExt cx="5760" cy="272"/>
          </a:xfrm>
        </p:grpSpPr>
        <p:pic>
          <p:nvPicPr>
            <p:cNvPr id="11271" name="Picture 5" descr="Header LINEA"/>
            <p:cNvPicPr>
              <a:picLocks noChangeAspect="1" noChangeArrowheads="1"/>
            </p:cNvPicPr>
            <p:nvPr/>
          </p:nvPicPr>
          <p:blipFill>
            <a:blip r:embed="rId4"/>
            <a:srcRect/>
            <a:stretch>
              <a:fillRect/>
            </a:stretch>
          </p:blipFill>
          <p:spPr bwMode="auto">
            <a:xfrm>
              <a:off x="0" y="527"/>
              <a:ext cx="5760" cy="238"/>
            </a:xfrm>
            <a:prstGeom prst="rect">
              <a:avLst/>
            </a:prstGeom>
            <a:noFill/>
            <a:ln w="9525">
              <a:noFill/>
              <a:miter lim="800000"/>
              <a:headEnd/>
              <a:tailEnd/>
            </a:ln>
          </p:spPr>
        </p:pic>
        <p:pic>
          <p:nvPicPr>
            <p:cNvPr id="11272" name="Picture 6" descr="Imagen3"/>
            <p:cNvPicPr>
              <a:picLocks noChangeAspect="1" noChangeArrowheads="1"/>
            </p:cNvPicPr>
            <p:nvPr/>
          </p:nvPicPr>
          <p:blipFill>
            <a:blip r:embed="rId5"/>
            <a:srcRect/>
            <a:stretch>
              <a:fillRect/>
            </a:stretch>
          </p:blipFill>
          <p:spPr bwMode="auto">
            <a:xfrm>
              <a:off x="0" y="754"/>
              <a:ext cx="5760" cy="45"/>
            </a:xfrm>
            <a:prstGeom prst="rect">
              <a:avLst/>
            </a:prstGeom>
            <a:noFill/>
            <a:ln w="9525">
              <a:noFill/>
              <a:miter lim="800000"/>
              <a:headEnd/>
              <a:tailEnd/>
            </a:ln>
          </p:spPr>
        </p:pic>
      </p:grpSp>
      <p:sp>
        <p:nvSpPr>
          <p:cNvPr id="11269" name="Text Box 14"/>
          <p:cNvSpPr txBox="1">
            <a:spLocks noChangeArrowheads="1"/>
          </p:cNvSpPr>
          <p:nvPr/>
        </p:nvSpPr>
        <p:spPr bwMode="auto">
          <a:xfrm>
            <a:off x="0" y="0"/>
            <a:ext cx="9144000" cy="457200"/>
          </a:xfrm>
          <a:prstGeom prst="rect">
            <a:avLst/>
          </a:prstGeom>
          <a:noFill/>
          <a:ln w="9525">
            <a:noFill/>
            <a:miter lim="800000"/>
            <a:headEnd/>
            <a:tailEnd/>
          </a:ln>
        </p:spPr>
        <p:txBody>
          <a:bodyPr>
            <a:spAutoFit/>
          </a:bodyPr>
          <a:lstStyle/>
          <a:p>
            <a:pPr algn="ctr"/>
            <a:r>
              <a:rPr lang="es-ES" sz="2400" b="1">
                <a:solidFill>
                  <a:srgbClr val="FFD28F"/>
                </a:solidFill>
              </a:rPr>
              <a:t>Estación del Ferrocarril</a:t>
            </a:r>
          </a:p>
        </p:txBody>
      </p:sp>
    </p:spTree>
  </p:cSld>
  <p:clrMapOvr>
    <a:masterClrMapping/>
  </p:clrMapOvr>
  <p:transition spd="slow">
    <p:cover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4" descr="ESTACION DE FERROCARRIL"/>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4" descr="HeaderVV"/>
          <p:cNvPicPr>
            <a:picLocks noChangeAspect="1" noChangeArrowheads="1"/>
          </p:cNvPicPr>
          <p:nvPr/>
        </p:nvPicPr>
        <p:blipFill>
          <a:blip r:embed="rId2"/>
          <a:srcRect/>
          <a:stretch>
            <a:fillRect/>
          </a:stretch>
        </p:blipFill>
        <p:spPr bwMode="auto">
          <a:xfrm>
            <a:off x="0" y="2276475"/>
            <a:ext cx="2627313" cy="2311400"/>
          </a:xfrm>
          <a:prstGeom prst="rect">
            <a:avLst/>
          </a:prstGeom>
          <a:noFill/>
          <a:ln w="9525">
            <a:noFill/>
            <a:miter lim="800000"/>
            <a:headEnd/>
            <a:tailEnd/>
          </a:ln>
        </p:spPr>
      </p:pic>
      <p:pic>
        <p:nvPicPr>
          <p:cNvPr id="13315" name="Picture 6" descr="Page-BgTexture"/>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pic>
        <p:nvPicPr>
          <p:cNvPr id="13316" name="Picture 9" descr="DSC06429"/>
          <p:cNvPicPr>
            <a:picLocks noChangeAspect="1" noChangeArrowheads="1"/>
          </p:cNvPicPr>
          <p:nvPr/>
        </p:nvPicPr>
        <p:blipFill>
          <a:blip r:embed="rId4"/>
          <a:srcRect/>
          <a:stretch>
            <a:fillRect/>
          </a:stretch>
        </p:blipFill>
        <p:spPr bwMode="auto">
          <a:xfrm>
            <a:off x="0" y="747713"/>
            <a:ext cx="9144000" cy="6110287"/>
          </a:xfrm>
          <a:prstGeom prst="rect">
            <a:avLst/>
          </a:prstGeom>
          <a:noFill/>
          <a:ln w="9525">
            <a:noFill/>
            <a:miter lim="800000"/>
            <a:headEnd/>
            <a:tailEnd/>
          </a:ln>
        </p:spPr>
      </p:pic>
      <p:grpSp>
        <p:nvGrpSpPr>
          <p:cNvPr id="13317" name="Group 10"/>
          <p:cNvGrpSpPr>
            <a:grpSpLocks/>
          </p:cNvGrpSpPr>
          <p:nvPr/>
        </p:nvGrpSpPr>
        <p:grpSpPr bwMode="auto">
          <a:xfrm rot="10800000">
            <a:off x="0" y="692150"/>
            <a:ext cx="9144000" cy="431800"/>
            <a:chOff x="0" y="527"/>
            <a:chExt cx="5760" cy="272"/>
          </a:xfrm>
        </p:grpSpPr>
        <p:pic>
          <p:nvPicPr>
            <p:cNvPr id="13320" name="Picture 11" descr="Header LINEA"/>
            <p:cNvPicPr>
              <a:picLocks noChangeAspect="1" noChangeArrowheads="1"/>
            </p:cNvPicPr>
            <p:nvPr/>
          </p:nvPicPr>
          <p:blipFill>
            <a:blip r:embed="rId5"/>
            <a:srcRect/>
            <a:stretch>
              <a:fillRect/>
            </a:stretch>
          </p:blipFill>
          <p:spPr bwMode="auto">
            <a:xfrm>
              <a:off x="0" y="527"/>
              <a:ext cx="5760" cy="238"/>
            </a:xfrm>
            <a:prstGeom prst="rect">
              <a:avLst/>
            </a:prstGeom>
            <a:noFill/>
            <a:ln w="9525">
              <a:noFill/>
              <a:miter lim="800000"/>
              <a:headEnd/>
              <a:tailEnd/>
            </a:ln>
          </p:spPr>
        </p:pic>
        <p:pic>
          <p:nvPicPr>
            <p:cNvPr id="13321" name="Picture 12" descr="Imagen3"/>
            <p:cNvPicPr>
              <a:picLocks noChangeAspect="1" noChangeArrowheads="1"/>
            </p:cNvPicPr>
            <p:nvPr/>
          </p:nvPicPr>
          <p:blipFill>
            <a:blip r:embed="rId6"/>
            <a:srcRect/>
            <a:stretch>
              <a:fillRect/>
            </a:stretch>
          </p:blipFill>
          <p:spPr bwMode="auto">
            <a:xfrm>
              <a:off x="0" y="754"/>
              <a:ext cx="5760" cy="45"/>
            </a:xfrm>
            <a:prstGeom prst="rect">
              <a:avLst/>
            </a:prstGeom>
            <a:noFill/>
            <a:ln w="9525">
              <a:noFill/>
              <a:miter lim="800000"/>
              <a:headEnd/>
              <a:tailEnd/>
            </a:ln>
          </p:spPr>
        </p:pic>
      </p:grpSp>
      <p:sp>
        <p:nvSpPr>
          <p:cNvPr id="13318" name="Text Box 13"/>
          <p:cNvSpPr txBox="1">
            <a:spLocks noChangeArrowheads="1"/>
          </p:cNvSpPr>
          <p:nvPr/>
        </p:nvSpPr>
        <p:spPr bwMode="auto">
          <a:xfrm>
            <a:off x="0" y="188913"/>
            <a:ext cx="9144000" cy="457200"/>
          </a:xfrm>
          <a:prstGeom prst="rect">
            <a:avLst/>
          </a:prstGeom>
          <a:noFill/>
          <a:ln w="9525">
            <a:noFill/>
            <a:miter lim="800000"/>
            <a:headEnd/>
            <a:tailEnd/>
          </a:ln>
        </p:spPr>
        <p:txBody>
          <a:bodyPr>
            <a:spAutoFit/>
          </a:bodyPr>
          <a:lstStyle/>
          <a:p>
            <a:pPr algn="ctr"/>
            <a:r>
              <a:rPr lang="es-ES" sz="2400" b="1">
                <a:solidFill>
                  <a:srgbClr val="FFD28F"/>
                </a:solidFill>
              </a:rPr>
              <a:t>Tren de alta velocidad</a:t>
            </a:r>
          </a:p>
        </p:txBody>
      </p:sp>
    </p:spTree>
  </p:cSld>
  <p:clrMapOvr>
    <a:masterClrMapping/>
  </p:clrMapOvr>
  <p:transition spd="slow">
    <p:cover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4" descr="DSC06431"/>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3" descr="san_peters_metro"/>
          <p:cNvPicPr>
            <a:picLocks noChangeAspect="1" noChangeArrowheads="1"/>
          </p:cNvPicPr>
          <p:nvPr/>
        </p:nvPicPr>
        <p:blipFill>
          <a:blip r:embed="rId2"/>
          <a:srcRect/>
          <a:stretch>
            <a:fillRect/>
          </a:stretch>
        </p:blipFill>
        <p:spPr bwMode="auto">
          <a:xfrm>
            <a:off x="0" y="779463"/>
            <a:ext cx="9144000" cy="6078537"/>
          </a:xfrm>
          <a:prstGeom prst="rect">
            <a:avLst/>
          </a:prstGeom>
          <a:noFill/>
          <a:ln w="9525">
            <a:noFill/>
            <a:miter lim="800000"/>
            <a:headEnd/>
            <a:tailEnd/>
          </a:ln>
        </p:spPr>
      </p:pic>
      <p:grpSp>
        <p:nvGrpSpPr>
          <p:cNvPr id="15363" name="Group 4"/>
          <p:cNvGrpSpPr>
            <a:grpSpLocks/>
          </p:cNvGrpSpPr>
          <p:nvPr/>
        </p:nvGrpSpPr>
        <p:grpSpPr bwMode="auto">
          <a:xfrm>
            <a:off x="0" y="692150"/>
            <a:ext cx="9144000" cy="431800"/>
            <a:chOff x="0" y="527"/>
            <a:chExt cx="5760" cy="272"/>
          </a:xfrm>
        </p:grpSpPr>
        <p:pic>
          <p:nvPicPr>
            <p:cNvPr id="15366" name="Picture 5" descr="Header LINEA"/>
            <p:cNvPicPr>
              <a:picLocks noChangeAspect="1" noChangeArrowheads="1"/>
            </p:cNvPicPr>
            <p:nvPr/>
          </p:nvPicPr>
          <p:blipFill>
            <a:blip r:embed="rId3"/>
            <a:srcRect/>
            <a:stretch>
              <a:fillRect/>
            </a:stretch>
          </p:blipFill>
          <p:spPr bwMode="auto">
            <a:xfrm>
              <a:off x="0" y="527"/>
              <a:ext cx="5760" cy="238"/>
            </a:xfrm>
            <a:prstGeom prst="rect">
              <a:avLst/>
            </a:prstGeom>
            <a:noFill/>
            <a:ln w="9525">
              <a:noFill/>
              <a:miter lim="800000"/>
              <a:headEnd/>
              <a:tailEnd/>
            </a:ln>
          </p:spPr>
        </p:pic>
        <p:pic>
          <p:nvPicPr>
            <p:cNvPr id="15367" name="Picture 6" descr="Imagen3"/>
            <p:cNvPicPr>
              <a:picLocks noChangeAspect="1" noChangeArrowheads="1"/>
            </p:cNvPicPr>
            <p:nvPr/>
          </p:nvPicPr>
          <p:blipFill>
            <a:blip r:embed="rId4"/>
            <a:srcRect/>
            <a:stretch>
              <a:fillRect/>
            </a:stretch>
          </p:blipFill>
          <p:spPr bwMode="auto">
            <a:xfrm>
              <a:off x="0" y="754"/>
              <a:ext cx="5760" cy="45"/>
            </a:xfrm>
            <a:prstGeom prst="rect">
              <a:avLst/>
            </a:prstGeom>
            <a:noFill/>
            <a:ln w="9525">
              <a:noFill/>
              <a:miter lim="800000"/>
              <a:headEnd/>
              <a:tailEnd/>
            </a:ln>
          </p:spPr>
        </p:pic>
      </p:grpSp>
      <p:sp>
        <p:nvSpPr>
          <p:cNvPr id="15364" name="Text Box 7"/>
          <p:cNvSpPr txBox="1">
            <a:spLocks noChangeArrowheads="1"/>
          </p:cNvSpPr>
          <p:nvPr/>
        </p:nvSpPr>
        <p:spPr bwMode="auto">
          <a:xfrm>
            <a:off x="0" y="134938"/>
            <a:ext cx="9144000" cy="457200"/>
          </a:xfrm>
          <a:prstGeom prst="rect">
            <a:avLst/>
          </a:prstGeom>
          <a:noFill/>
          <a:ln w="9525">
            <a:noFill/>
            <a:miter lim="800000"/>
            <a:headEnd/>
            <a:tailEnd/>
          </a:ln>
        </p:spPr>
        <p:txBody>
          <a:bodyPr>
            <a:spAutoFit/>
          </a:bodyPr>
          <a:lstStyle/>
          <a:p>
            <a:pPr algn="ctr"/>
            <a:r>
              <a:rPr lang="es-ES" sz="2400" b="1">
                <a:solidFill>
                  <a:srgbClr val="FFC775"/>
                </a:solidFill>
              </a:rPr>
              <a:t>Transporte urbano: Metro de San Petersburgo</a:t>
            </a:r>
          </a:p>
        </p:txBody>
      </p:sp>
    </p:spTree>
  </p:cSld>
  <p:clrMapOvr>
    <a:masterClrMapping/>
  </p:clrMapOvr>
  <p:transition spd="slow">
    <p:cover dir="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86" name="Group 2"/>
          <p:cNvGrpSpPr>
            <a:grpSpLocks/>
          </p:cNvGrpSpPr>
          <p:nvPr/>
        </p:nvGrpSpPr>
        <p:grpSpPr bwMode="auto">
          <a:xfrm>
            <a:off x="0" y="0"/>
            <a:ext cx="9144000" cy="2349500"/>
            <a:chOff x="0" y="0"/>
            <a:chExt cx="5760" cy="1480"/>
          </a:xfrm>
        </p:grpSpPr>
        <p:pic>
          <p:nvPicPr>
            <p:cNvPr id="16392" name="Picture 3" descr="HeaderVV"/>
            <p:cNvPicPr>
              <a:picLocks noChangeAspect="1" noChangeArrowheads="1"/>
            </p:cNvPicPr>
            <p:nvPr/>
          </p:nvPicPr>
          <p:blipFill>
            <a:blip r:embed="rId2"/>
            <a:srcRect/>
            <a:stretch>
              <a:fillRect/>
            </a:stretch>
          </p:blipFill>
          <p:spPr bwMode="auto">
            <a:xfrm>
              <a:off x="0" y="0"/>
              <a:ext cx="2891" cy="1480"/>
            </a:xfrm>
            <a:prstGeom prst="rect">
              <a:avLst/>
            </a:prstGeom>
            <a:noFill/>
            <a:ln w="9525">
              <a:noFill/>
              <a:miter lim="800000"/>
              <a:headEnd/>
              <a:tailEnd/>
            </a:ln>
          </p:spPr>
        </p:pic>
        <p:pic>
          <p:nvPicPr>
            <p:cNvPr id="16393" name="Picture 4" descr="Header"/>
            <p:cNvPicPr>
              <a:picLocks noChangeAspect="1" noChangeArrowheads="1"/>
            </p:cNvPicPr>
            <p:nvPr/>
          </p:nvPicPr>
          <p:blipFill>
            <a:blip r:embed="rId3"/>
            <a:srcRect/>
            <a:stretch>
              <a:fillRect/>
            </a:stretch>
          </p:blipFill>
          <p:spPr bwMode="auto">
            <a:xfrm>
              <a:off x="2886" y="0"/>
              <a:ext cx="2874" cy="1472"/>
            </a:xfrm>
            <a:prstGeom prst="rect">
              <a:avLst/>
            </a:prstGeom>
            <a:noFill/>
            <a:ln w="9525">
              <a:noFill/>
              <a:miter lim="800000"/>
              <a:headEnd/>
              <a:tailEnd/>
            </a:ln>
          </p:spPr>
        </p:pic>
      </p:grpSp>
      <p:pic>
        <p:nvPicPr>
          <p:cNvPr id="16387" name="Picture 5" descr="Imagen3"/>
          <p:cNvPicPr>
            <a:picLocks noChangeAspect="1" noChangeArrowheads="1"/>
          </p:cNvPicPr>
          <p:nvPr/>
        </p:nvPicPr>
        <p:blipFill>
          <a:blip r:embed="rId4"/>
          <a:srcRect/>
          <a:stretch>
            <a:fillRect/>
          </a:stretch>
        </p:blipFill>
        <p:spPr bwMode="auto">
          <a:xfrm>
            <a:off x="0" y="6786563"/>
            <a:ext cx="9144000" cy="71437"/>
          </a:xfrm>
          <a:prstGeom prst="rect">
            <a:avLst/>
          </a:prstGeom>
          <a:noFill/>
          <a:ln w="9525">
            <a:noFill/>
            <a:miter lim="800000"/>
            <a:headEnd/>
            <a:tailEnd/>
          </a:ln>
        </p:spPr>
      </p:pic>
      <p:pic>
        <p:nvPicPr>
          <p:cNvPr id="16388" name="Picture 6" descr="Imagen3"/>
          <p:cNvPicPr>
            <a:picLocks noChangeAspect="1" noChangeArrowheads="1"/>
          </p:cNvPicPr>
          <p:nvPr/>
        </p:nvPicPr>
        <p:blipFill>
          <a:blip r:embed="rId4"/>
          <a:srcRect/>
          <a:stretch>
            <a:fillRect/>
          </a:stretch>
        </p:blipFill>
        <p:spPr bwMode="auto">
          <a:xfrm>
            <a:off x="0" y="2276475"/>
            <a:ext cx="9144000" cy="71438"/>
          </a:xfrm>
          <a:prstGeom prst="rect">
            <a:avLst/>
          </a:prstGeom>
          <a:noFill/>
          <a:ln w="9525">
            <a:noFill/>
            <a:miter lim="800000"/>
            <a:headEnd/>
            <a:tailEnd/>
          </a:ln>
        </p:spPr>
      </p:pic>
      <p:sp>
        <p:nvSpPr>
          <p:cNvPr id="16389" name="Rectangle 8"/>
          <p:cNvSpPr>
            <a:spLocks noChangeArrowheads="1"/>
          </p:cNvSpPr>
          <p:nvPr/>
        </p:nvSpPr>
        <p:spPr bwMode="auto">
          <a:xfrm>
            <a:off x="971550" y="2852738"/>
            <a:ext cx="7740650" cy="3352800"/>
          </a:xfrm>
          <a:prstGeom prst="rect">
            <a:avLst/>
          </a:prstGeom>
          <a:noFill/>
          <a:ln w="9525">
            <a:noFill/>
            <a:miter lim="800000"/>
            <a:headEnd/>
            <a:tailEnd/>
          </a:ln>
        </p:spPr>
        <p:txBody>
          <a:bodyPr lIns="0" tIns="0" rIns="0" bIns="0" anchor="ctr">
            <a:spAutoFit/>
          </a:bodyPr>
          <a:lstStyle/>
          <a:p>
            <a:r>
              <a:rPr lang="es-ES" sz="2000" b="1">
                <a:solidFill>
                  <a:srgbClr val="FFD28F"/>
                </a:solidFill>
              </a:rPr>
              <a:t>El metro de San Petersburgo no se pudo inaugurar hasta el año 1955 debido a las dificultades geológicas y como la primera línea de metro de Rusia se construyó en Moscú, el proyecto de San Petersburgo se hizo siguiendo el modelo de la capital.</a:t>
            </a:r>
          </a:p>
          <a:p>
            <a:r>
              <a:rPr lang="es-ES" sz="2000" b="1">
                <a:solidFill>
                  <a:srgbClr val="FFD28F"/>
                </a:solidFill>
              </a:rPr>
              <a:t>Sin embargo, cuenta con una peculiaridad muy interesante porque se trata del metro más profundo del mundo. La profundidad media es de 60 metros, pero hay líneas que llegan a estar a 110 metros de profundidad. Esto se debe a que está construido sobre una zona pantanosa, de hecho las cuatro líneas pasan por debajo del río Neva que es uno de los más caudalosos de Europa.</a:t>
            </a:r>
          </a:p>
        </p:txBody>
      </p:sp>
      <p:pic>
        <p:nvPicPr>
          <p:cNvPr id="16390" name="Picture 9" descr="c"/>
          <p:cNvPicPr>
            <a:picLocks noChangeAspect="1" noChangeArrowheads="1"/>
          </p:cNvPicPr>
          <p:nvPr/>
        </p:nvPicPr>
        <p:blipFill>
          <a:blip r:embed="rId5"/>
          <a:srcRect/>
          <a:stretch>
            <a:fillRect/>
          </a:stretch>
        </p:blipFill>
        <p:spPr bwMode="auto">
          <a:xfrm>
            <a:off x="4356100" y="6021388"/>
            <a:ext cx="647700" cy="485775"/>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3" descr="san petesburgo 2010 1157"/>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4" descr="san petesburgo 2010 1155"/>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4" descr="san petesburgo 2010 1143"/>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4" descr="ST_Petersburg_Metro_Kirovsky_Zvod"/>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9" descr="san petesburgo 2010 1140"/>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4" descr="_MG_1325"/>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plaza del palacio arco de triunfo"/>
          <p:cNvPicPr>
            <a:picLocks noChangeAspect="1" noChangeArrowheads="1"/>
          </p:cNvPicPr>
          <p:nvPr/>
        </p:nvPicPr>
        <p:blipFill>
          <a:blip r:embed="rId2"/>
          <a:srcRect/>
          <a:stretch>
            <a:fillRect/>
          </a:stretch>
        </p:blipFill>
        <p:spPr bwMode="auto">
          <a:xfrm>
            <a:off x="0" y="771525"/>
            <a:ext cx="9144000" cy="6086475"/>
          </a:xfrm>
          <a:prstGeom prst="rect">
            <a:avLst/>
          </a:prstGeom>
          <a:noFill/>
          <a:ln w="9525">
            <a:noFill/>
            <a:miter lim="800000"/>
            <a:headEnd/>
            <a:tailEnd/>
          </a:ln>
        </p:spPr>
      </p:pic>
      <p:sp>
        <p:nvSpPr>
          <p:cNvPr id="23555" name="Text Box 3"/>
          <p:cNvSpPr txBox="1">
            <a:spLocks noChangeArrowheads="1"/>
          </p:cNvSpPr>
          <p:nvPr/>
        </p:nvSpPr>
        <p:spPr bwMode="auto">
          <a:xfrm>
            <a:off x="0" y="188913"/>
            <a:ext cx="9144000" cy="396875"/>
          </a:xfrm>
          <a:prstGeom prst="rect">
            <a:avLst/>
          </a:prstGeom>
          <a:noFill/>
          <a:ln w="9525">
            <a:noFill/>
            <a:miter lim="800000"/>
            <a:headEnd/>
            <a:tailEnd/>
          </a:ln>
        </p:spPr>
        <p:txBody>
          <a:bodyPr>
            <a:spAutoFit/>
          </a:bodyPr>
          <a:lstStyle/>
          <a:p>
            <a:pPr algn="ctr"/>
            <a:r>
              <a:rPr lang="es-ES" sz="2000" b="1">
                <a:solidFill>
                  <a:srgbClr val="FFD28F"/>
                </a:solidFill>
              </a:rPr>
              <a:t>PLAZA DEL ERMITAGE – ARCO DE TRIUNFO Y COLUMNAS ROSTALES</a:t>
            </a:r>
          </a:p>
        </p:txBody>
      </p:sp>
      <p:grpSp>
        <p:nvGrpSpPr>
          <p:cNvPr id="23556" name="Group 4"/>
          <p:cNvGrpSpPr>
            <a:grpSpLocks/>
          </p:cNvGrpSpPr>
          <p:nvPr/>
        </p:nvGrpSpPr>
        <p:grpSpPr bwMode="auto">
          <a:xfrm rot="10800000">
            <a:off x="0" y="692150"/>
            <a:ext cx="9144000" cy="431800"/>
            <a:chOff x="0" y="527"/>
            <a:chExt cx="5760" cy="272"/>
          </a:xfrm>
        </p:grpSpPr>
        <p:pic>
          <p:nvPicPr>
            <p:cNvPr id="23558" name="Picture 5" descr="Header LINEA"/>
            <p:cNvPicPr>
              <a:picLocks noChangeAspect="1" noChangeArrowheads="1"/>
            </p:cNvPicPr>
            <p:nvPr/>
          </p:nvPicPr>
          <p:blipFill>
            <a:blip r:embed="rId3"/>
            <a:srcRect/>
            <a:stretch>
              <a:fillRect/>
            </a:stretch>
          </p:blipFill>
          <p:spPr bwMode="auto">
            <a:xfrm>
              <a:off x="0" y="527"/>
              <a:ext cx="5760" cy="238"/>
            </a:xfrm>
            <a:prstGeom prst="rect">
              <a:avLst/>
            </a:prstGeom>
            <a:noFill/>
            <a:ln w="9525">
              <a:noFill/>
              <a:miter lim="800000"/>
              <a:headEnd/>
              <a:tailEnd/>
            </a:ln>
          </p:spPr>
        </p:pic>
        <p:pic>
          <p:nvPicPr>
            <p:cNvPr id="23559" name="Picture 6" descr="Imagen3"/>
            <p:cNvPicPr>
              <a:picLocks noChangeAspect="1" noChangeArrowheads="1"/>
            </p:cNvPicPr>
            <p:nvPr/>
          </p:nvPicPr>
          <p:blipFill>
            <a:blip r:embed="rId4"/>
            <a:srcRect/>
            <a:stretch>
              <a:fillRect/>
            </a:stretch>
          </p:blipFill>
          <p:spPr bwMode="auto">
            <a:xfrm>
              <a:off x="0" y="754"/>
              <a:ext cx="5760" cy="45"/>
            </a:xfrm>
            <a:prstGeom prst="rect">
              <a:avLst/>
            </a:prstGeom>
            <a:noFill/>
            <a:ln w="9525">
              <a:noFill/>
              <a:miter lim="800000"/>
              <a:headEnd/>
              <a:tailEnd/>
            </a:ln>
          </p:spPr>
        </p:pic>
      </p:grpSp>
    </p:spTree>
  </p:cSld>
  <p:clrMapOvr>
    <a:masterClrMapping/>
  </p:clrMapOvr>
  <p:transition spd="slow">
    <p:cover dir="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4" descr="111"/>
          <p:cNvPicPr>
            <a:picLocks noChangeAspect="1" noChangeArrowheads="1"/>
          </p:cNvPicPr>
          <p:nvPr/>
        </p:nvPicPr>
        <p:blipFill>
          <a:blip r:embed="rId2"/>
          <a:srcRect/>
          <a:stretch>
            <a:fillRect/>
          </a:stretch>
        </p:blipFill>
        <p:spPr bwMode="auto">
          <a:xfrm>
            <a:off x="4573588" y="981075"/>
            <a:ext cx="4570412" cy="5876925"/>
          </a:xfrm>
          <a:prstGeom prst="rect">
            <a:avLst/>
          </a:prstGeom>
          <a:noFill/>
          <a:ln w="9525">
            <a:noFill/>
            <a:miter lim="800000"/>
            <a:headEnd/>
            <a:tailEnd/>
          </a:ln>
        </p:spPr>
      </p:pic>
      <p:pic>
        <p:nvPicPr>
          <p:cNvPr id="24579" name="Picture 5" descr="columnas rostrales"/>
          <p:cNvPicPr>
            <a:picLocks noChangeAspect="1" noChangeArrowheads="1"/>
          </p:cNvPicPr>
          <p:nvPr/>
        </p:nvPicPr>
        <p:blipFill>
          <a:blip r:embed="rId3"/>
          <a:srcRect/>
          <a:stretch>
            <a:fillRect/>
          </a:stretch>
        </p:blipFill>
        <p:spPr bwMode="auto">
          <a:xfrm>
            <a:off x="0" y="981075"/>
            <a:ext cx="4572000" cy="5876925"/>
          </a:xfrm>
          <a:prstGeom prst="rect">
            <a:avLst/>
          </a:prstGeom>
          <a:noFill/>
          <a:ln w="9525">
            <a:noFill/>
            <a:miter lim="800000"/>
            <a:headEnd/>
            <a:tailEnd/>
          </a:ln>
        </p:spPr>
      </p:pic>
      <p:grpSp>
        <p:nvGrpSpPr>
          <p:cNvPr id="24580" name="Group 7"/>
          <p:cNvGrpSpPr>
            <a:grpSpLocks/>
          </p:cNvGrpSpPr>
          <p:nvPr/>
        </p:nvGrpSpPr>
        <p:grpSpPr bwMode="auto">
          <a:xfrm rot="10800000">
            <a:off x="0" y="620713"/>
            <a:ext cx="9144000" cy="431800"/>
            <a:chOff x="0" y="527"/>
            <a:chExt cx="5760" cy="272"/>
          </a:xfrm>
        </p:grpSpPr>
        <p:pic>
          <p:nvPicPr>
            <p:cNvPr id="24585" name="Picture 8" descr="Header LINEA"/>
            <p:cNvPicPr>
              <a:picLocks noChangeAspect="1" noChangeArrowheads="1"/>
            </p:cNvPicPr>
            <p:nvPr/>
          </p:nvPicPr>
          <p:blipFill>
            <a:blip r:embed="rId4"/>
            <a:srcRect/>
            <a:stretch>
              <a:fillRect/>
            </a:stretch>
          </p:blipFill>
          <p:spPr bwMode="auto">
            <a:xfrm>
              <a:off x="0" y="527"/>
              <a:ext cx="5760" cy="238"/>
            </a:xfrm>
            <a:prstGeom prst="rect">
              <a:avLst/>
            </a:prstGeom>
            <a:noFill/>
            <a:ln w="9525">
              <a:noFill/>
              <a:miter lim="800000"/>
              <a:headEnd/>
              <a:tailEnd/>
            </a:ln>
          </p:spPr>
        </p:pic>
        <p:pic>
          <p:nvPicPr>
            <p:cNvPr id="24586" name="Picture 9" descr="Imagen3"/>
            <p:cNvPicPr>
              <a:picLocks noChangeAspect="1" noChangeArrowheads="1"/>
            </p:cNvPicPr>
            <p:nvPr/>
          </p:nvPicPr>
          <p:blipFill>
            <a:blip r:embed="rId5"/>
            <a:srcRect/>
            <a:stretch>
              <a:fillRect/>
            </a:stretch>
          </p:blipFill>
          <p:spPr bwMode="auto">
            <a:xfrm>
              <a:off x="0" y="754"/>
              <a:ext cx="5760" cy="45"/>
            </a:xfrm>
            <a:prstGeom prst="rect">
              <a:avLst/>
            </a:prstGeom>
            <a:noFill/>
            <a:ln w="9525">
              <a:noFill/>
              <a:miter lim="800000"/>
              <a:headEnd/>
              <a:tailEnd/>
            </a:ln>
          </p:spPr>
        </p:pic>
      </p:grpSp>
      <p:sp>
        <p:nvSpPr>
          <p:cNvPr id="24581" name="Text Box 10"/>
          <p:cNvSpPr txBox="1">
            <a:spLocks noChangeArrowheads="1"/>
          </p:cNvSpPr>
          <p:nvPr/>
        </p:nvSpPr>
        <p:spPr bwMode="auto">
          <a:xfrm>
            <a:off x="0" y="0"/>
            <a:ext cx="9090025" cy="457200"/>
          </a:xfrm>
          <a:prstGeom prst="rect">
            <a:avLst/>
          </a:prstGeom>
          <a:noFill/>
          <a:ln w="9525">
            <a:noFill/>
            <a:miter lim="800000"/>
            <a:headEnd/>
            <a:tailEnd/>
          </a:ln>
        </p:spPr>
        <p:txBody>
          <a:bodyPr wrap="none">
            <a:spAutoFit/>
          </a:bodyPr>
          <a:lstStyle/>
          <a:p>
            <a:pPr algn="ctr"/>
            <a:r>
              <a:rPr lang="es-ES" sz="2400" b="1">
                <a:solidFill>
                  <a:srgbClr val="FFD28F"/>
                </a:solidFill>
              </a:rPr>
              <a:t>Columnas Rostrales: monumentos de la gloria marítima rusa </a:t>
            </a:r>
          </a:p>
        </p:txBody>
      </p:sp>
      <p:pic>
        <p:nvPicPr>
          <p:cNvPr id="24582" name="Picture 11" descr="Imagen3"/>
          <p:cNvPicPr>
            <a:picLocks noChangeAspect="1" noChangeArrowheads="1"/>
          </p:cNvPicPr>
          <p:nvPr/>
        </p:nvPicPr>
        <p:blipFill>
          <a:blip r:embed="rId6"/>
          <a:srcRect/>
          <a:stretch>
            <a:fillRect/>
          </a:stretch>
        </p:blipFill>
        <p:spPr bwMode="auto">
          <a:xfrm>
            <a:off x="4500563" y="1052513"/>
            <a:ext cx="71437" cy="5805487"/>
          </a:xfrm>
          <a:prstGeom prst="rect">
            <a:avLst/>
          </a:prstGeom>
          <a:noFill/>
          <a:ln w="9525">
            <a:noFill/>
            <a:miter lim="800000"/>
            <a:headEnd/>
            <a:tailEnd/>
          </a:ln>
        </p:spPr>
      </p:pic>
      <p:pic>
        <p:nvPicPr>
          <p:cNvPr id="24583" name="Picture 12" descr="Imagen3"/>
          <p:cNvPicPr>
            <a:picLocks noChangeAspect="1" noChangeArrowheads="1"/>
          </p:cNvPicPr>
          <p:nvPr/>
        </p:nvPicPr>
        <p:blipFill>
          <a:blip r:embed="rId5"/>
          <a:srcRect/>
          <a:stretch>
            <a:fillRect/>
          </a:stretch>
        </p:blipFill>
        <p:spPr bwMode="auto">
          <a:xfrm>
            <a:off x="0" y="981075"/>
            <a:ext cx="9144000" cy="71438"/>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4995538278_da83558bcd_b"/>
          <p:cNvPicPr>
            <a:picLocks noChangeAspect="1" noChangeArrowheads="1"/>
          </p:cNvPicPr>
          <p:nvPr/>
        </p:nvPicPr>
        <p:blipFill>
          <a:blip r:embed="rId2"/>
          <a:srcRect/>
          <a:stretch>
            <a:fillRect/>
          </a:stretch>
        </p:blipFill>
        <p:spPr bwMode="auto">
          <a:xfrm>
            <a:off x="0" y="908050"/>
            <a:ext cx="9144000" cy="5949950"/>
          </a:xfrm>
          <a:prstGeom prst="rect">
            <a:avLst/>
          </a:prstGeom>
          <a:noFill/>
          <a:ln w="9525">
            <a:noFill/>
            <a:miter lim="800000"/>
            <a:headEnd/>
            <a:tailEnd/>
          </a:ln>
        </p:spPr>
      </p:pic>
      <p:grpSp>
        <p:nvGrpSpPr>
          <p:cNvPr id="25603" name="Group 3"/>
          <p:cNvGrpSpPr>
            <a:grpSpLocks/>
          </p:cNvGrpSpPr>
          <p:nvPr/>
        </p:nvGrpSpPr>
        <p:grpSpPr bwMode="auto">
          <a:xfrm rot="10800000">
            <a:off x="0" y="692150"/>
            <a:ext cx="9144000" cy="431800"/>
            <a:chOff x="0" y="527"/>
            <a:chExt cx="5760" cy="272"/>
          </a:xfrm>
        </p:grpSpPr>
        <p:pic>
          <p:nvPicPr>
            <p:cNvPr id="25606" name="Picture 4" descr="Header LINEA"/>
            <p:cNvPicPr>
              <a:picLocks noChangeAspect="1" noChangeArrowheads="1"/>
            </p:cNvPicPr>
            <p:nvPr/>
          </p:nvPicPr>
          <p:blipFill>
            <a:blip r:embed="rId3"/>
            <a:srcRect/>
            <a:stretch>
              <a:fillRect/>
            </a:stretch>
          </p:blipFill>
          <p:spPr bwMode="auto">
            <a:xfrm>
              <a:off x="0" y="527"/>
              <a:ext cx="5760" cy="238"/>
            </a:xfrm>
            <a:prstGeom prst="rect">
              <a:avLst/>
            </a:prstGeom>
            <a:noFill/>
            <a:ln w="9525">
              <a:noFill/>
              <a:miter lim="800000"/>
              <a:headEnd/>
              <a:tailEnd/>
            </a:ln>
          </p:spPr>
        </p:pic>
        <p:pic>
          <p:nvPicPr>
            <p:cNvPr id="25607" name="Picture 5" descr="Imagen3"/>
            <p:cNvPicPr>
              <a:picLocks noChangeAspect="1" noChangeArrowheads="1"/>
            </p:cNvPicPr>
            <p:nvPr/>
          </p:nvPicPr>
          <p:blipFill>
            <a:blip r:embed="rId4"/>
            <a:srcRect/>
            <a:stretch>
              <a:fillRect/>
            </a:stretch>
          </p:blipFill>
          <p:spPr bwMode="auto">
            <a:xfrm>
              <a:off x="0" y="754"/>
              <a:ext cx="5760" cy="45"/>
            </a:xfrm>
            <a:prstGeom prst="rect">
              <a:avLst/>
            </a:prstGeom>
            <a:noFill/>
            <a:ln w="9525">
              <a:noFill/>
              <a:miter lim="800000"/>
              <a:headEnd/>
              <a:tailEnd/>
            </a:ln>
          </p:spPr>
        </p:pic>
      </p:grpSp>
      <p:sp>
        <p:nvSpPr>
          <p:cNvPr id="25604" name="Text Box 6"/>
          <p:cNvSpPr txBox="1">
            <a:spLocks noChangeArrowheads="1"/>
          </p:cNvSpPr>
          <p:nvPr/>
        </p:nvSpPr>
        <p:spPr bwMode="auto">
          <a:xfrm>
            <a:off x="0" y="0"/>
            <a:ext cx="9144000" cy="457200"/>
          </a:xfrm>
          <a:prstGeom prst="rect">
            <a:avLst/>
          </a:prstGeom>
          <a:noFill/>
          <a:ln w="9525">
            <a:noFill/>
            <a:miter lim="800000"/>
            <a:headEnd/>
            <a:tailEnd/>
          </a:ln>
        </p:spPr>
        <p:txBody>
          <a:bodyPr>
            <a:spAutoFit/>
          </a:bodyPr>
          <a:lstStyle/>
          <a:p>
            <a:pPr algn="ctr"/>
            <a:r>
              <a:rPr lang="es-ES" sz="2400" b="1">
                <a:solidFill>
                  <a:srgbClr val="FFD28F"/>
                </a:solidFill>
              </a:rPr>
              <a:t>Puentes sobre el río Neva</a:t>
            </a:r>
          </a:p>
        </p:txBody>
      </p:sp>
    </p:spTree>
  </p:cSld>
  <p:clrMapOvr>
    <a:masterClrMapping/>
  </p:clrMapOvr>
  <p:transition spd="slow">
    <p:cover dir="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4" descr="2hdz7o4"/>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4995534282_f8c6bff94a_b"/>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5" descr="5017266402_dfc995421b_b"/>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6"/>
          <p:cNvSpPr>
            <a:spLocks noChangeArrowheads="1"/>
          </p:cNvSpPr>
          <p:nvPr/>
        </p:nvSpPr>
        <p:spPr bwMode="auto">
          <a:xfrm>
            <a:off x="0" y="0"/>
            <a:ext cx="9144000" cy="6858000"/>
          </a:xfrm>
          <a:prstGeom prst="rect">
            <a:avLst/>
          </a:prstGeom>
          <a:solidFill>
            <a:schemeClr val="accent1"/>
          </a:solidFill>
          <a:ln w="9525">
            <a:solidFill>
              <a:schemeClr val="tx1"/>
            </a:solidFill>
            <a:miter lim="800000"/>
            <a:headEnd/>
            <a:tailEnd/>
          </a:ln>
        </p:spPr>
        <p:txBody>
          <a:bodyPr wrap="none" anchor="ctr"/>
          <a:lstStyle/>
          <a:p>
            <a:endParaRPr lang="es-ES"/>
          </a:p>
        </p:txBody>
      </p:sp>
      <p:pic>
        <p:nvPicPr>
          <p:cNvPr id="29699" name="Picture 5" descr="detpueliteini"/>
          <p:cNvPicPr>
            <a:picLocks noChangeAspect="1" noChangeArrowheads="1"/>
          </p:cNvPicPr>
          <p:nvPr/>
        </p:nvPicPr>
        <p:blipFill>
          <a:blip r:embed="rId2"/>
          <a:srcRect/>
          <a:stretch>
            <a:fillRect/>
          </a:stretch>
        </p:blipFill>
        <p:spPr bwMode="auto">
          <a:xfrm>
            <a:off x="4572000" y="0"/>
            <a:ext cx="4572000" cy="3482975"/>
          </a:xfrm>
          <a:prstGeom prst="rect">
            <a:avLst/>
          </a:prstGeom>
          <a:noFill/>
          <a:ln w="9525">
            <a:noFill/>
            <a:miter lim="800000"/>
            <a:headEnd/>
            <a:tailEnd/>
          </a:ln>
        </p:spPr>
      </p:pic>
      <p:pic>
        <p:nvPicPr>
          <p:cNvPr id="29700" name="Picture 3" descr="detaanichkov2"/>
          <p:cNvPicPr>
            <a:picLocks noChangeAspect="1" noChangeArrowheads="1"/>
          </p:cNvPicPr>
          <p:nvPr/>
        </p:nvPicPr>
        <p:blipFill>
          <a:blip r:embed="rId3"/>
          <a:srcRect/>
          <a:stretch>
            <a:fillRect/>
          </a:stretch>
        </p:blipFill>
        <p:spPr bwMode="auto">
          <a:xfrm>
            <a:off x="0" y="0"/>
            <a:ext cx="4572000" cy="3500438"/>
          </a:xfrm>
          <a:prstGeom prst="rect">
            <a:avLst/>
          </a:prstGeom>
          <a:noFill/>
          <a:ln w="9525">
            <a:noFill/>
            <a:miter lim="800000"/>
            <a:headEnd/>
            <a:tailEnd/>
          </a:ln>
        </p:spPr>
      </p:pic>
      <p:pic>
        <p:nvPicPr>
          <p:cNvPr id="29701" name="Picture 4" descr="detabarandilla"/>
          <p:cNvPicPr>
            <a:picLocks noChangeAspect="1" noChangeArrowheads="1"/>
          </p:cNvPicPr>
          <p:nvPr/>
        </p:nvPicPr>
        <p:blipFill>
          <a:blip r:embed="rId4"/>
          <a:srcRect/>
          <a:stretch>
            <a:fillRect/>
          </a:stretch>
        </p:blipFill>
        <p:spPr bwMode="auto">
          <a:xfrm>
            <a:off x="0" y="3429000"/>
            <a:ext cx="4572000" cy="3429000"/>
          </a:xfrm>
          <a:prstGeom prst="rect">
            <a:avLst/>
          </a:prstGeom>
          <a:noFill/>
          <a:ln w="9525">
            <a:noFill/>
            <a:miter lim="800000"/>
            <a:headEnd/>
            <a:tailEnd/>
          </a:ln>
        </p:spPr>
      </p:pic>
      <p:pic>
        <p:nvPicPr>
          <p:cNvPr id="29702" name="Picture 2" descr="detpuentlitein"/>
          <p:cNvPicPr>
            <a:picLocks noChangeAspect="1" noChangeArrowheads="1"/>
          </p:cNvPicPr>
          <p:nvPr/>
        </p:nvPicPr>
        <p:blipFill>
          <a:blip r:embed="rId5"/>
          <a:srcRect/>
          <a:stretch>
            <a:fillRect/>
          </a:stretch>
        </p:blipFill>
        <p:spPr bwMode="auto">
          <a:xfrm>
            <a:off x="4572000" y="3429000"/>
            <a:ext cx="4572000" cy="3429000"/>
          </a:xfrm>
          <a:prstGeom prst="rect">
            <a:avLst/>
          </a:prstGeom>
          <a:noFill/>
          <a:ln w="9525">
            <a:noFill/>
            <a:miter lim="800000"/>
            <a:headEnd/>
            <a:tailEnd/>
          </a:ln>
        </p:spPr>
      </p:pic>
      <p:pic>
        <p:nvPicPr>
          <p:cNvPr id="29703" name="Picture 7" descr="Imagen3"/>
          <p:cNvPicPr>
            <a:picLocks noChangeAspect="1" noChangeArrowheads="1"/>
          </p:cNvPicPr>
          <p:nvPr/>
        </p:nvPicPr>
        <p:blipFill>
          <a:blip r:embed="rId6"/>
          <a:srcRect/>
          <a:stretch>
            <a:fillRect/>
          </a:stretch>
        </p:blipFill>
        <p:spPr bwMode="auto">
          <a:xfrm>
            <a:off x="4500563" y="0"/>
            <a:ext cx="71437" cy="6858000"/>
          </a:xfrm>
          <a:prstGeom prst="rect">
            <a:avLst/>
          </a:prstGeom>
          <a:noFill/>
          <a:ln w="9525">
            <a:noFill/>
            <a:miter lim="800000"/>
            <a:headEnd/>
            <a:tailEnd/>
          </a:ln>
        </p:spPr>
      </p:pic>
      <p:pic>
        <p:nvPicPr>
          <p:cNvPr id="29704" name="Picture 8" descr="Imagen3"/>
          <p:cNvPicPr>
            <a:picLocks noChangeAspect="1" noChangeArrowheads="1"/>
          </p:cNvPicPr>
          <p:nvPr/>
        </p:nvPicPr>
        <p:blipFill>
          <a:blip r:embed="rId7"/>
          <a:srcRect/>
          <a:stretch>
            <a:fillRect/>
          </a:stretch>
        </p:blipFill>
        <p:spPr bwMode="auto">
          <a:xfrm>
            <a:off x="0" y="3357563"/>
            <a:ext cx="9144000" cy="71437"/>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PUENTE zxqmd"/>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PUENTE 4"/>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PUENTE DE LOS LEONES34dpu1h"/>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4" descr="PUENTE DE LEONES ibm42g"/>
          <p:cNvPicPr>
            <a:picLocks noChangeAspect="1" noChangeArrowheads="1"/>
          </p:cNvPicPr>
          <p:nvPr/>
        </p:nvPicPr>
        <p:blipFill>
          <a:blip r:embed="rId2"/>
          <a:srcRect/>
          <a:stretch>
            <a:fillRect/>
          </a:stretch>
        </p:blipFill>
        <p:spPr bwMode="auto">
          <a:xfrm>
            <a:off x="0" y="0"/>
            <a:ext cx="4572000" cy="6858000"/>
          </a:xfrm>
          <a:prstGeom prst="rect">
            <a:avLst/>
          </a:prstGeom>
          <a:noFill/>
          <a:ln w="9525">
            <a:noFill/>
            <a:miter lim="800000"/>
            <a:headEnd/>
            <a:tailEnd/>
          </a:ln>
        </p:spPr>
      </p:pic>
      <p:pic>
        <p:nvPicPr>
          <p:cNvPr id="33795" name="Picture 5" descr="PUENTE DE LEONES 2qkt7kn"/>
          <p:cNvPicPr>
            <a:picLocks noChangeAspect="1" noChangeArrowheads="1"/>
          </p:cNvPicPr>
          <p:nvPr/>
        </p:nvPicPr>
        <p:blipFill>
          <a:blip r:embed="rId3"/>
          <a:srcRect/>
          <a:stretch>
            <a:fillRect/>
          </a:stretch>
        </p:blipFill>
        <p:spPr bwMode="auto">
          <a:xfrm>
            <a:off x="4572000" y="0"/>
            <a:ext cx="4572000" cy="6858000"/>
          </a:xfrm>
          <a:prstGeom prst="rect">
            <a:avLst/>
          </a:prstGeom>
          <a:noFill/>
          <a:ln w="9525">
            <a:noFill/>
            <a:miter lim="800000"/>
            <a:headEnd/>
            <a:tailEnd/>
          </a:ln>
        </p:spPr>
      </p:pic>
      <p:pic>
        <p:nvPicPr>
          <p:cNvPr id="33796" name="Picture 6" descr="Imagen3"/>
          <p:cNvPicPr>
            <a:picLocks noChangeAspect="1" noChangeArrowheads="1"/>
          </p:cNvPicPr>
          <p:nvPr/>
        </p:nvPicPr>
        <p:blipFill>
          <a:blip r:embed="rId4"/>
          <a:srcRect/>
          <a:stretch>
            <a:fillRect/>
          </a:stretch>
        </p:blipFill>
        <p:spPr bwMode="auto">
          <a:xfrm>
            <a:off x="4500563" y="0"/>
            <a:ext cx="142875"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asa singer 2"/>
          <p:cNvPicPr>
            <a:picLocks noChangeAspect="1" noChangeArrowheads="1"/>
          </p:cNvPicPr>
          <p:nvPr/>
        </p:nvPicPr>
        <p:blipFill>
          <a:blip r:embed="rId2"/>
          <a:srcRect/>
          <a:stretch>
            <a:fillRect/>
          </a:stretch>
        </p:blipFill>
        <p:spPr bwMode="auto">
          <a:xfrm>
            <a:off x="0" y="0"/>
            <a:ext cx="4787900" cy="6858000"/>
          </a:xfrm>
          <a:prstGeom prst="rect">
            <a:avLst/>
          </a:prstGeom>
          <a:noFill/>
          <a:ln w="9525">
            <a:noFill/>
            <a:miter lim="800000"/>
            <a:headEnd/>
            <a:tailEnd/>
          </a:ln>
        </p:spPr>
      </p:pic>
      <p:pic>
        <p:nvPicPr>
          <p:cNvPr id="34819" name="Picture 3" descr="Header LINEA"/>
          <p:cNvPicPr>
            <a:picLocks noChangeAspect="1" noChangeArrowheads="1"/>
          </p:cNvPicPr>
          <p:nvPr/>
        </p:nvPicPr>
        <p:blipFill>
          <a:blip r:embed="rId3"/>
          <a:srcRect/>
          <a:stretch>
            <a:fillRect/>
          </a:stretch>
        </p:blipFill>
        <p:spPr bwMode="auto">
          <a:xfrm>
            <a:off x="4716463" y="0"/>
            <a:ext cx="352425" cy="6858000"/>
          </a:xfrm>
          <a:prstGeom prst="rect">
            <a:avLst/>
          </a:prstGeom>
          <a:noFill/>
          <a:ln w="9525">
            <a:noFill/>
            <a:miter lim="800000"/>
            <a:headEnd/>
            <a:tailEnd/>
          </a:ln>
        </p:spPr>
      </p:pic>
      <p:pic>
        <p:nvPicPr>
          <p:cNvPr id="34820" name="Picture 4" descr="Imagen3"/>
          <p:cNvPicPr>
            <a:picLocks noChangeAspect="1" noChangeArrowheads="1"/>
          </p:cNvPicPr>
          <p:nvPr/>
        </p:nvPicPr>
        <p:blipFill>
          <a:blip r:embed="rId4"/>
          <a:srcRect/>
          <a:stretch>
            <a:fillRect/>
          </a:stretch>
        </p:blipFill>
        <p:spPr bwMode="auto">
          <a:xfrm>
            <a:off x="4716463" y="0"/>
            <a:ext cx="71437" cy="6858000"/>
          </a:xfrm>
          <a:prstGeom prst="rect">
            <a:avLst/>
          </a:prstGeom>
          <a:noFill/>
          <a:ln w="9525">
            <a:noFill/>
            <a:miter lim="800000"/>
            <a:headEnd/>
            <a:tailEnd/>
          </a:ln>
        </p:spPr>
      </p:pic>
      <p:sp>
        <p:nvSpPr>
          <p:cNvPr id="34821" name="Text Box 7"/>
          <p:cNvSpPr txBox="1">
            <a:spLocks noChangeArrowheads="1"/>
          </p:cNvSpPr>
          <p:nvPr/>
        </p:nvSpPr>
        <p:spPr bwMode="auto">
          <a:xfrm>
            <a:off x="5448300" y="300038"/>
            <a:ext cx="3695700" cy="519112"/>
          </a:xfrm>
          <a:prstGeom prst="rect">
            <a:avLst/>
          </a:prstGeom>
          <a:noFill/>
          <a:ln w="9525">
            <a:noFill/>
            <a:miter lim="800000"/>
            <a:headEnd/>
            <a:tailEnd/>
          </a:ln>
        </p:spPr>
        <p:txBody>
          <a:bodyPr>
            <a:spAutoFit/>
          </a:bodyPr>
          <a:lstStyle/>
          <a:p>
            <a:pPr algn="ctr"/>
            <a:r>
              <a:rPr lang="es-ES" sz="2800" b="1">
                <a:solidFill>
                  <a:srgbClr val="FFC775"/>
                </a:solidFill>
              </a:rPr>
              <a:t>Casa Singer</a:t>
            </a:r>
          </a:p>
        </p:txBody>
      </p:sp>
      <p:sp>
        <p:nvSpPr>
          <p:cNvPr id="34822" name="Text Box 8"/>
          <p:cNvSpPr txBox="1">
            <a:spLocks noChangeArrowheads="1"/>
          </p:cNvSpPr>
          <p:nvPr/>
        </p:nvSpPr>
        <p:spPr bwMode="auto">
          <a:xfrm>
            <a:off x="4895850" y="923925"/>
            <a:ext cx="4230688" cy="5934075"/>
          </a:xfrm>
          <a:prstGeom prst="rect">
            <a:avLst/>
          </a:prstGeom>
          <a:noFill/>
          <a:ln w="9525">
            <a:noFill/>
            <a:miter lim="800000"/>
            <a:headEnd/>
            <a:tailEnd/>
          </a:ln>
        </p:spPr>
        <p:txBody>
          <a:bodyPr wrap="none">
            <a:spAutoFit/>
          </a:bodyPr>
          <a:lstStyle/>
          <a:p>
            <a:pPr algn="ctr"/>
            <a:r>
              <a:rPr lang="es-ES" sz="2400" b="1">
                <a:solidFill>
                  <a:srgbClr val="FFC775"/>
                </a:solidFill>
              </a:rPr>
              <a:t>Este edificio fue construido</a:t>
            </a:r>
          </a:p>
          <a:p>
            <a:pPr algn="ctr"/>
            <a:r>
              <a:rPr lang="es-ES" sz="2400" b="1">
                <a:solidFill>
                  <a:srgbClr val="FFC775"/>
                </a:solidFill>
              </a:rPr>
              <a:t>entre los años 1902 y 1904,</a:t>
            </a:r>
          </a:p>
          <a:p>
            <a:pPr algn="ctr"/>
            <a:r>
              <a:rPr lang="es-ES" sz="2400" b="1">
                <a:solidFill>
                  <a:srgbClr val="FFC775"/>
                </a:solidFill>
              </a:rPr>
              <a:t>para la conocida empresa </a:t>
            </a:r>
          </a:p>
          <a:p>
            <a:pPr algn="ctr"/>
            <a:r>
              <a:rPr lang="es-ES" sz="2400" b="1">
                <a:solidFill>
                  <a:srgbClr val="FFC775"/>
                </a:solidFill>
              </a:rPr>
              <a:t>alemana de máquinas de </a:t>
            </a:r>
          </a:p>
          <a:p>
            <a:pPr algn="ctr"/>
            <a:r>
              <a:rPr lang="es-ES" sz="2400" b="1">
                <a:solidFill>
                  <a:srgbClr val="FFC775"/>
                </a:solidFill>
              </a:rPr>
              <a:t>coser “Singer”.</a:t>
            </a:r>
          </a:p>
          <a:p>
            <a:pPr algn="ctr"/>
            <a:r>
              <a:rPr lang="es-ES" sz="2400" b="1">
                <a:solidFill>
                  <a:srgbClr val="FFC775"/>
                </a:solidFill>
              </a:rPr>
              <a:t>Después de la revolución,</a:t>
            </a:r>
          </a:p>
          <a:p>
            <a:pPr algn="ctr"/>
            <a:r>
              <a:rPr lang="es-ES" sz="2400" b="1">
                <a:solidFill>
                  <a:srgbClr val="FFC775"/>
                </a:solidFill>
              </a:rPr>
              <a:t>en este lugar se abrió la</a:t>
            </a:r>
          </a:p>
          <a:p>
            <a:pPr algn="ctr"/>
            <a:r>
              <a:rPr lang="es-ES" sz="2400" b="1">
                <a:solidFill>
                  <a:srgbClr val="FFC775"/>
                </a:solidFill>
              </a:rPr>
              <a:t>“Casa del Libro”, la librería</a:t>
            </a:r>
          </a:p>
          <a:p>
            <a:pPr algn="ctr"/>
            <a:r>
              <a:rPr lang="es-ES" sz="2400" b="1">
                <a:solidFill>
                  <a:srgbClr val="FFC775"/>
                </a:solidFill>
              </a:rPr>
              <a:t>más famosa de San </a:t>
            </a:r>
          </a:p>
          <a:p>
            <a:pPr algn="ctr"/>
            <a:r>
              <a:rPr lang="es-ES" sz="2400" b="1">
                <a:solidFill>
                  <a:srgbClr val="FFC775"/>
                </a:solidFill>
              </a:rPr>
              <a:t>Petersburgo.</a:t>
            </a:r>
          </a:p>
          <a:p>
            <a:pPr algn="ctr"/>
            <a:r>
              <a:rPr lang="es-ES" sz="2400" b="1">
                <a:solidFill>
                  <a:srgbClr val="FFC775"/>
                </a:solidFill>
              </a:rPr>
              <a:t>Se destaca una cúpula</a:t>
            </a:r>
          </a:p>
          <a:p>
            <a:pPr algn="ctr"/>
            <a:r>
              <a:rPr lang="es-ES" sz="2400" b="1">
                <a:solidFill>
                  <a:srgbClr val="FFC775"/>
                </a:solidFill>
              </a:rPr>
              <a:t>inmensa, que parece una</a:t>
            </a:r>
          </a:p>
          <a:p>
            <a:pPr algn="ctr"/>
            <a:r>
              <a:rPr lang="es-ES" sz="2400" b="1">
                <a:solidFill>
                  <a:srgbClr val="FFC775"/>
                </a:solidFill>
              </a:rPr>
              <a:t>copa de cristal al revés.</a:t>
            </a:r>
          </a:p>
          <a:p>
            <a:pPr algn="ctr"/>
            <a:r>
              <a:rPr lang="es-ES" sz="2400" b="1">
                <a:solidFill>
                  <a:srgbClr val="FFC775"/>
                </a:solidFill>
              </a:rPr>
              <a:t>En la parte superior hay un</a:t>
            </a:r>
          </a:p>
          <a:p>
            <a:pPr algn="ctr"/>
            <a:r>
              <a:rPr lang="es-ES" sz="2400" b="1">
                <a:solidFill>
                  <a:srgbClr val="FFC775"/>
                </a:solidFill>
              </a:rPr>
              <a:t>bar café del mismo nombre.</a:t>
            </a:r>
          </a:p>
          <a:p>
            <a:pPr algn="ctr"/>
            <a:endParaRPr lang="es-ES" sz="2400" b="1">
              <a:solidFill>
                <a:srgbClr val="FFC775"/>
              </a:solidFill>
            </a:endParaRPr>
          </a:p>
        </p:txBody>
      </p:sp>
    </p:spTree>
  </p:cSld>
  <p:clrMapOvr>
    <a:masterClrMapping/>
  </p:clrMapOvr>
  <p:transition spd="slow">
    <p:cover dir="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asa singer"/>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6" descr="edificio singer cupula"/>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asa singer un cafe"/>
          <p:cNvPicPr>
            <a:picLocks noChangeAspect="1" noChangeArrowheads="1"/>
          </p:cNvPicPr>
          <p:nvPr/>
        </p:nvPicPr>
        <p:blipFill>
          <a:blip r:embed="rId2"/>
          <a:srcRect/>
          <a:stretch>
            <a:fillRect/>
          </a:stretch>
        </p:blipFill>
        <p:spPr bwMode="auto">
          <a:xfrm>
            <a:off x="0" y="0"/>
            <a:ext cx="9144000" cy="6853238"/>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4"/>
          <p:cNvSpPr>
            <a:spLocks noChangeArrowheads="1"/>
          </p:cNvSpPr>
          <p:nvPr/>
        </p:nvSpPr>
        <p:spPr bwMode="auto">
          <a:xfrm>
            <a:off x="684213" y="1852613"/>
            <a:ext cx="8132762" cy="3743325"/>
          </a:xfrm>
          <a:prstGeom prst="rect">
            <a:avLst/>
          </a:prstGeom>
          <a:noFill/>
          <a:ln w="9525">
            <a:noFill/>
            <a:miter lim="800000"/>
            <a:headEnd/>
            <a:tailEnd/>
          </a:ln>
        </p:spPr>
        <p:txBody>
          <a:bodyPr anchor="ctr">
            <a:spAutoFit/>
          </a:bodyPr>
          <a:lstStyle/>
          <a:p>
            <a:r>
              <a:rPr lang="es-ES" sz="2400" b="1">
                <a:solidFill>
                  <a:srgbClr val="FFC775"/>
                </a:solidFill>
              </a:rPr>
              <a:t>Es el museo de historia militar más antiguo de Rusia. Ocupa un inmenso edificio de ladrillo rojo construido entre 1849 y 1860. </a:t>
            </a:r>
          </a:p>
          <a:p>
            <a:r>
              <a:rPr lang="es-ES" sz="2400" b="1">
                <a:solidFill>
                  <a:srgbClr val="FFC775"/>
                </a:solidFill>
              </a:rPr>
              <a:t>Posee una gran colección de armas que incluye cañones y misiles, vehículos militares, uniformes, banderas y cuadros de batallas. </a:t>
            </a:r>
          </a:p>
          <a:p>
            <a:r>
              <a:rPr lang="es-ES" sz="2400" b="1">
                <a:solidFill>
                  <a:srgbClr val="FFC775"/>
                </a:solidFill>
              </a:rPr>
              <a:t>También cuenta con una sección dedicada a la Segunda Guerra Mundial. </a:t>
            </a:r>
          </a:p>
          <a:p>
            <a:r>
              <a:rPr lang="es-ES" sz="2400" b="1">
                <a:solidFill>
                  <a:srgbClr val="FFC775"/>
                </a:solidFill>
              </a:rPr>
              <a:t>Destaca el coche blindado que Lenin condujo el 3 de abril de 1917 para dirigirse a San Petersburgo </a:t>
            </a:r>
          </a:p>
        </p:txBody>
      </p:sp>
      <p:sp>
        <p:nvSpPr>
          <p:cNvPr id="38915" name="Text Box 5"/>
          <p:cNvSpPr txBox="1">
            <a:spLocks noChangeArrowheads="1"/>
          </p:cNvSpPr>
          <p:nvPr/>
        </p:nvSpPr>
        <p:spPr bwMode="auto">
          <a:xfrm>
            <a:off x="0" y="115888"/>
            <a:ext cx="9144000" cy="457200"/>
          </a:xfrm>
          <a:prstGeom prst="rect">
            <a:avLst/>
          </a:prstGeom>
          <a:noFill/>
          <a:ln w="9525">
            <a:noFill/>
            <a:miter lim="800000"/>
            <a:headEnd/>
            <a:tailEnd/>
          </a:ln>
        </p:spPr>
        <p:txBody>
          <a:bodyPr>
            <a:spAutoFit/>
          </a:bodyPr>
          <a:lstStyle/>
          <a:p>
            <a:pPr algn="ctr"/>
            <a:r>
              <a:rPr lang="es-ES" sz="2400" b="1">
                <a:solidFill>
                  <a:srgbClr val="FFC775"/>
                </a:solidFill>
              </a:rPr>
              <a:t>MUSEO MILITAR E HISTORICO DE LA ARTILLERIA</a:t>
            </a:r>
          </a:p>
        </p:txBody>
      </p:sp>
      <p:grpSp>
        <p:nvGrpSpPr>
          <p:cNvPr id="38916" name="Group 6"/>
          <p:cNvGrpSpPr>
            <a:grpSpLocks/>
          </p:cNvGrpSpPr>
          <p:nvPr/>
        </p:nvGrpSpPr>
        <p:grpSpPr bwMode="auto">
          <a:xfrm rot="10800000">
            <a:off x="0" y="692150"/>
            <a:ext cx="9144000" cy="431800"/>
            <a:chOff x="0" y="527"/>
            <a:chExt cx="5760" cy="272"/>
          </a:xfrm>
        </p:grpSpPr>
        <p:pic>
          <p:nvPicPr>
            <p:cNvPr id="38919" name="Picture 7" descr="Header LINEA"/>
            <p:cNvPicPr>
              <a:picLocks noChangeAspect="1" noChangeArrowheads="1"/>
            </p:cNvPicPr>
            <p:nvPr/>
          </p:nvPicPr>
          <p:blipFill>
            <a:blip r:embed="rId2"/>
            <a:srcRect/>
            <a:stretch>
              <a:fillRect/>
            </a:stretch>
          </p:blipFill>
          <p:spPr bwMode="auto">
            <a:xfrm>
              <a:off x="0" y="527"/>
              <a:ext cx="5760" cy="238"/>
            </a:xfrm>
            <a:prstGeom prst="rect">
              <a:avLst/>
            </a:prstGeom>
            <a:noFill/>
            <a:ln w="9525">
              <a:noFill/>
              <a:miter lim="800000"/>
              <a:headEnd/>
              <a:tailEnd/>
            </a:ln>
          </p:spPr>
        </p:pic>
        <p:pic>
          <p:nvPicPr>
            <p:cNvPr id="38920" name="Picture 8" descr="Imagen3"/>
            <p:cNvPicPr>
              <a:picLocks noChangeAspect="1" noChangeArrowheads="1"/>
            </p:cNvPicPr>
            <p:nvPr/>
          </p:nvPicPr>
          <p:blipFill>
            <a:blip r:embed="rId3"/>
            <a:srcRect/>
            <a:stretch>
              <a:fillRect/>
            </a:stretch>
          </p:blipFill>
          <p:spPr bwMode="auto">
            <a:xfrm>
              <a:off x="0" y="754"/>
              <a:ext cx="5760" cy="45"/>
            </a:xfrm>
            <a:prstGeom prst="rect">
              <a:avLst/>
            </a:prstGeom>
            <a:noFill/>
            <a:ln w="9525">
              <a:noFill/>
              <a:miter lim="800000"/>
              <a:headEnd/>
              <a:tailEnd/>
            </a:ln>
          </p:spPr>
        </p:pic>
      </p:grpSp>
      <p:pic>
        <p:nvPicPr>
          <p:cNvPr id="38917" name="Picture 9" descr="c"/>
          <p:cNvPicPr>
            <a:picLocks noChangeAspect="1" noChangeArrowheads="1"/>
          </p:cNvPicPr>
          <p:nvPr/>
        </p:nvPicPr>
        <p:blipFill>
          <a:blip r:embed="rId4"/>
          <a:srcRect/>
          <a:stretch>
            <a:fillRect/>
          </a:stretch>
        </p:blipFill>
        <p:spPr bwMode="auto">
          <a:xfrm>
            <a:off x="3995738" y="5734050"/>
            <a:ext cx="792162" cy="593725"/>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4" descr="Page-BgTexture"/>
          <p:cNvPicPr>
            <a:picLocks noChangeAspect="1" noChangeArrowheads="1"/>
          </p:cNvPicPr>
          <p:nvPr/>
        </p:nvPicPr>
        <p:blipFill>
          <a:blip r:embed="rId2"/>
          <a:srcRect/>
          <a:stretch>
            <a:fillRect/>
          </a:stretch>
        </p:blipFill>
        <p:spPr bwMode="auto">
          <a:xfrm>
            <a:off x="2124075" y="333375"/>
            <a:ext cx="1190625" cy="1190625"/>
          </a:xfrm>
          <a:prstGeom prst="rect">
            <a:avLst/>
          </a:prstGeom>
          <a:noFill/>
          <a:ln w="9525">
            <a:noFill/>
            <a:miter lim="800000"/>
            <a:headEnd/>
            <a:tailEnd/>
          </a:ln>
        </p:spPr>
      </p:pic>
      <p:pic>
        <p:nvPicPr>
          <p:cNvPr id="39939" name="Picture 5" descr="museo militar"/>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4" descr="MUSEO MILITAR"/>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MUSEO MILITAR1"/>
          <p:cNvPicPr>
            <a:picLocks noChangeAspect="1" noChangeArrowheads="1"/>
          </p:cNvPicPr>
          <p:nvPr/>
        </p:nvPicPr>
        <p:blipFill>
          <a:blip r:embed="rId2"/>
          <a:srcRect/>
          <a:stretch>
            <a:fillRect/>
          </a:stretch>
        </p:blipFill>
        <p:spPr bwMode="auto">
          <a:xfrm>
            <a:off x="0" y="0"/>
            <a:ext cx="9144000" cy="6862763"/>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4997343528_7934c3b709_b"/>
          <p:cNvPicPr>
            <a:picLocks noChangeAspect="1" noChangeArrowheads="1"/>
          </p:cNvPicPr>
          <p:nvPr/>
        </p:nvPicPr>
        <p:blipFill>
          <a:blip r:embed="rId2"/>
          <a:srcRect/>
          <a:stretch>
            <a:fillRect/>
          </a:stretch>
        </p:blipFill>
        <p:spPr bwMode="auto">
          <a:xfrm>
            <a:off x="0" y="765175"/>
            <a:ext cx="9144000" cy="6092825"/>
          </a:xfrm>
          <a:prstGeom prst="rect">
            <a:avLst/>
          </a:prstGeom>
          <a:noFill/>
          <a:ln w="9525">
            <a:noFill/>
            <a:miter lim="800000"/>
            <a:headEnd/>
            <a:tailEnd/>
          </a:ln>
        </p:spPr>
      </p:pic>
      <p:grpSp>
        <p:nvGrpSpPr>
          <p:cNvPr id="43011" name="Group 3"/>
          <p:cNvGrpSpPr>
            <a:grpSpLocks/>
          </p:cNvGrpSpPr>
          <p:nvPr/>
        </p:nvGrpSpPr>
        <p:grpSpPr bwMode="auto">
          <a:xfrm rot="10800000">
            <a:off x="0" y="692150"/>
            <a:ext cx="9144000" cy="431800"/>
            <a:chOff x="0" y="527"/>
            <a:chExt cx="5760" cy="272"/>
          </a:xfrm>
        </p:grpSpPr>
        <p:pic>
          <p:nvPicPr>
            <p:cNvPr id="43014" name="Picture 4" descr="Header LINEA"/>
            <p:cNvPicPr>
              <a:picLocks noChangeAspect="1" noChangeArrowheads="1"/>
            </p:cNvPicPr>
            <p:nvPr/>
          </p:nvPicPr>
          <p:blipFill>
            <a:blip r:embed="rId3"/>
            <a:srcRect/>
            <a:stretch>
              <a:fillRect/>
            </a:stretch>
          </p:blipFill>
          <p:spPr bwMode="auto">
            <a:xfrm>
              <a:off x="0" y="527"/>
              <a:ext cx="5760" cy="238"/>
            </a:xfrm>
            <a:prstGeom prst="rect">
              <a:avLst/>
            </a:prstGeom>
            <a:noFill/>
            <a:ln w="9525">
              <a:noFill/>
              <a:miter lim="800000"/>
              <a:headEnd/>
              <a:tailEnd/>
            </a:ln>
          </p:spPr>
        </p:pic>
        <p:pic>
          <p:nvPicPr>
            <p:cNvPr id="43015" name="Picture 5" descr="Imagen3"/>
            <p:cNvPicPr>
              <a:picLocks noChangeAspect="1" noChangeArrowheads="1"/>
            </p:cNvPicPr>
            <p:nvPr/>
          </p:nvPicPr>
          <p:blipFill>
            <a:blip r:embed="rId4"/>
            <a:srcRect/>
            <a:stretch>
              <a:fillRect/>
            </a:stretch>
          </p:blipFill>
          <p:spPr bwMode="auto">
            <a:xfrm>
              <a:off x="0" y="754"/>
              <a:ext cx="5760" cy="45"/>
            </a:xfrm>
            <a:prstGeom prst="rect">
              <a:avLst/>
            </a:prstGeom>
            <a:noFill/>
            <a:ln w="9525">
              <a:noFill/>
              <a:miter lim="800000"/>
              <a:headEnd/>
              <a:tailEnd/>
            </a:ln>
          </p:spPr>
        </p:pic>
      </p:grpSp>
      <p:sp>
        <p:nvSpPr>
          <p:cNvPr id="43012" name="Text Box 6"/>
          <p:cNvSpPr txBox="1">
            <a:spLocks noChangeArrowheads="1"/>
          </p:cNvSpPr>
          <p:nvPr/>
        </p:nvSpPr>
        <p:spPr bwMode="auto">
          <a:xfrm>
            <a:off x="0" y="63500"/>
            <a:ext cx="9144000" cy="457200"/>
          </a:xfrm>
          <a:prstGeom prst="rect">
            <a:avLst/>
          </a:prstGeom>
          <a:noFill/>
          <a:ln w="9525">
            <a:noFill/>
            <a:miter lim="800000"/>
            <a:headEnd/>
            <a:tailEnd/>
          </a:ln>
        </p:spPr>
        <p:txBody>
          <a:bodyPr>
            <a:spAutoFit/>
          </a:bodyPr>
          <a:lstStyle/>
          <a:p>
            <a:pPr algn="ctr"/>
            <a:r>
              <a:rPr lang="es-ES" sz="2400" b="1">
                <a:solidFill>
                  <a:srgbClr val="FFC775"/>
                </a:solidFill>
              </a:rPr>
              <a:t>Un paseo por el río Neva</a:t>
            </a:r>
          </a:p>
        </p:txBody>
      </p:sp>
    </p:spTree>
  </p:cSld>
  <p:clrMapOvr>
    <a:masterClrMapping/>
  </p:clrMapOvr>
  <p:transition spd="slow">
    <p:cover dir="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5000834772_22c5b60b1c_b"/>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4" descr="san petesburgo 2010 1743"/>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4" descr="DSC06543"/>
          <p:cNvPicPr>
            <a:picLocks noChangeAspect="1" noChangeArrowheads="1"/>
          </p:cNvPicPr>
          <p:nvPr/>
        </p:nvPicPr>
        <p:blipFill>
          <a:blip r:embed="rId2"/>
          <a:srcRect/>
          <a:stretch>
            <a:fillRect/>
          </a:stretch>
        </p:blipFill>
        <p:spPr bwMode="auto">
          <a:xfrm>
            <a:off x="0" y="0"/>
            <a:ext cx="9324975"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4" descr="san petesburgo 2010 1059"/>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4" descr="DSC06545"/>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DSC06544"/>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5" descr="City-St-Petersburg-a25072576"/>
          <p:cNvPicPr>
            <a:picLocks noChangeAspect="1" noChangeArrowheads="1"/>
          </p:cNvPicPr>
          <p:nvPr/>
        </p:nvPicPr>
        <p:blipFill>
          <a:blip r:embed="rId2"/>
          <a:srcRect/>
          <a:stretch>
            <a:fillRect/>
          </a:stretch>
        </p:blipFill>
        <p:spPr bwMode="auto">
          <a:xfrm>
            <a:off x="0" y="981075"/>
            <a:ext cx="9144000" cy="5876925"/>
          </a:xfrm>
          <a:prstGeom prst="rect">
            <a:avLst/>
          </a:prstGeom>
          <a:noFill/>
          <a:ln w="9525">
            <a:noFill/>
            <a:miter lim="800000"/>
            <a:headEnd/>
            <a:tailEnd/>
          </a:ln>
        </p:spPr>
      </p:pic>
      <p:grpSp>
        <p:nvGrpSpPr>
          <p:cNvPr id="50179" name="Group 6"/>
          <p:cNvGrpSpPr>
            <a:grpSpLocks/>
          </p:cNvGrpSpPr>
          <p:nvPr/>
        </p:nvGrpSpPr>
        <p:grpSpPr bwMode="auto">
          <a:xfrm rot="10800000">
            <a:off x="0" y="908050"/>
            <a:ext cx="9144000" cy="431800"/>
            <a:chOff x="0" y="527"/>
            <a:chExt cx="5760" cy="272"/>
          </a:xfrm>
        </p:grpSpPr>
        <p:pic>
          <p:nvPicPr>
            <p:cNvPr id="50182" name="Picture 7" descr="Header LINEA"/>
            <p:cNvPicPr>
              <a:picLocks noChangeAspect="1" noChangeArrowheads="1"/>
            </p:cNvPicPr>
            <p:nvPr/>
          </p:nvPicPr>
          <p:blipFill>
            <a:blip r:embed="rId3"/>
            <a:srcRect/>
            <a:stretch>
              <a:fillRect/>
            </a:stretch>
          </p:blipFill>
          <p:spPr bwMode="auto">
            <a:xfrm>
              <a:off x="0" y="527"/>
              <a:ext cx="5760" cy="238"/>
            </a:xfrm>
            <a:prstGeom prst="rect">
              <a:avLst/>
            </a:prstGeom>
            <a:noFill/>
            <a:ln w="9525">
              <a:noFill/>
              <a:miter lim="800000"/>
              <a:headEnd/>
              <a:tailEnd/>
            </a:ln>
          </p:spPr>
        </p:pic>
        <p:pic>
          <p:nvPicPr>
            <p:cNvPr id="50183" name="Picture 8" descr="Imagen3"/>
            <p:cNvPicPr>
              <a:picLocks noChangeAspect="1" noChangeArrowheads="1"/>
            </p:cNvPicPr>
            <p:nvPr/>
          </p:nvPicPr>
          <p:blipFill>
            <a:blip r:embed="rId4"/>
            <a:srcRect/>
            <a:stretch>
              <a:fillRect/>
            </a:stretch>
          </p:blipFill>
          <p:spPr bwMode="auto">
            <a:xfrm>
              <a:off x="0" y="754"/>
              <a:ext cx="5760" cy="45"/>
            </a:xfrm>
            <a:prstGeom prst="rect">
              <a:avLst/>
            </a:prstGeom>
            <a:noFill/>
            <a:ln w="9525">
              <a:noFill/>
              <a:miter lim="800000"/>
              <a:headEnd/>
              <a:tailEnd/>
            </a:ln>
          </p:spPr>
        </p:pic>
      </p:grpSp>
      <p:sp>
        <p:nvSpPr>
          <p:cNvPr id="50180" name="Text Box 9"/>
          <p:cNvSpPr txBox="1">
            <a:spLocks noChangeArrowheads="1"/>
          </p:cNvSpPr>
          <p:nvPr/>
        </p:nvSpPr>
        <p:spPr bwMode="auto">
          <a:xfrm>
            <a:off x="0" y="207963"/>
            <a:ext cx="9144000" cy="457200"/>
          </a:xfrm>
          <a:prstGeom prst="rect">
            <a:avLst/>
          </a:prstGeom>
          <a:noFill/>
          <a:ln w="9525">
            <a:noFill/>
            <a:miter lim="800000"/>
            <a:headEnd/>
            <a:tailEnd/>
          </a:ln>
        </p:spPr>
        <p:txBody>
          <a:bodyPr>
            <a:spAutoFit/>
          </a:bodyPr>
          <a:lstStyle/>
          <a:p>
            <a:pPr algn="ctr"/>
            <a:r>
              <a:rPr lang="es-ES" sz="2400" b="1">
                <a:solidFill>
                  <a:srgbClr val="FFC775"/>
                </a:solidFill>
              </a:rPr>
              <a:t>Museo El Hermitage visto desde el río Neva</a:t>
            </a:r>
          </a:p>
        </p:txBody>
      </p:sp>
    </p:spTree>
  </p:cSld>
  <p:clrMapOvr>
    <a:masterClrMapping/>
  </p:clrMapOvr>
  <p:transition spd="slow">
    <p:cover dir="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4" descr="ultimo dia1 (58)"/>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10" descr="san petesburgo 2010 1747"/>
          <p:cNvPicPr>
            <a:picLocks noChangeAspect="1" noChangeArrowheads="1"/>
          </p:cNvPicPr>
          <p:nvPr/>
        </p:nvPicPr>
        <p:blipFill>
          <a:blip r:embed="rId2"/>
          <a:srcRect/>
          <a:stretch>
            <a:fillRect/>
          </a:stretch>
        </p:blipFill>
        <p:spPr bwMode="auto">
          <a:xfrm>
            <a:off x="0" y="836613"/>
            <a:ext cx="9144000" cy="6021387"/>
          </a:xfrm>
          <a:prstGeom prst="rect">
            <a:avLst/>
          </a:prstGeom>
          <a:noFill/>
          <a:ln w="9525">
            <a:noFill/>
            <a:miter lim="800000"/>
            <a:headEnd/>
            <a:tailEnd/>
          </a:ln>
        </p:spPr>
      </p:pic>
      <p:grpSp>
        <p:nvGrpSpPr>
          <p:cNvPr id="52227" name="Group 11"/>
          <p:cNvGrpSpPr>
            <a:grpSpLocks/>
          </p:cNvGrpSpPr>
          <p:nvPr/>
        </p:nvGrpSpPr>
        <p:grpSpPr bwMode="auto">
          <a:xfrm rot="10800000">
            <a:off x="0" y="836613"/>
            <a:ext cx="9144000" cy="431800"/>
            <a:chOff x="0" y="527"/>
            <a:chExt cx="5760" cy="272"/>
          </a:xfrm>
        </p:grpSpPr>
        <p:pic>
          <p:nvPicPr>
            <p:cNvPr id="52230" name="Picture 12" descr="Header LINEA"/>
            <p:cNvPicPr>
              <a:picLocks noChangeAspect="1" noChangeArrowheads="1"/>
            </p:cNvPicPr>
            <p:nvPr/>
          </p:nvPicPr>
          <p:blipFill>
            <a:blip r:embed="rId3"/>
            <a:srcRect/>
            <a:stretch>
              <a:fillRect/>
            </a:stretch>
          </p:blipFill>
          <p:spPr bwMode="auto">
            <a:xfrm>
              <a:off x="0" y="527"/>
              <a:ext cx="5760" cy="238"/>
            </a:xfrm>
            <a:prstGeom prst="rect">
              <a:avLst/>
            </a:prstGeom>
            <a:noFill/>
            <a:ln w="9525">
              <a:noFill/>
              <a:miter lim="800000"/>
              <a:headEnd/>
              <a:tailEnd/>
            </a:ln>
          </p:spPr>
        </p:pic>
        <p:pic>
          <p:nvPicPr>
            <p:cNvPr id="52231" name="Picture 13" descr="Imagen3"/>
            <p:cNvPicPr>
              <a:picLocks noChangeAspect="1" noChangeArrowheads="1"/>
            </p:cNvPicPr>
            <p:nvPr/>
          </p:nvPicPr>
          <p:blipFill>
            <a:blip r:embed="rId4"/>
            <a:srcRect/>
            <a:stretch>
              <a:fillRect/>
            </a:stretch>
          </p:blipFill>
          <p:spPr bwMode="auto">
            <a:xfrm>
              <a:off x="0" y="754"/>
              <a:ext cx="5760" cy="45"/>
            </a:xfrm>
            <a:prstGeom prst="rect">
              <a:avLst/>
            </a:prstGeom>
            <a:noFill/>
            <a:ln w="9525">
              <a:noFill/>
              <a:miter lim="800000"/>
              <a:headEnd/>
              <a:tailEnd/>
            </a:ln>
          </p:spPr>
        </p:pic>
      </p:grpSp>
      <p:sp>
        <p:nvSpPr>
          <p:cNvPr id="52228" name="Text Box 14"/>
          <p:cNvSpPr txBox="1">
            <a:spLocks noChangeArrowheads="1"/>
          </p:cNvSpPr>
          <p:nvPr/>
        </p:nvSpPr>
        <p:spPr bwMode="auto">
          <a:xfrm>
            <a:off x="0" y="0"/>
            <a:ext cx="9226550" cy="915988"/>
          </a:xfrm>
          <a:prstGeom prst="rect">
            <a:avLst/>
          </a:prstGeom>
          <a:noFill/>
          <a:ln w="9525">
            <a:noFill/>
            <a:miter lim="800000"/>
            <a:headEnd/>
            <a:tailEnd/>
          </a:ln>
        </p:spPr>
        <p:txBody>
          <a:bodyPr wrap="none">
            <a:spAutoFit/>
          </a:bodyPr>
          <a:lstStyle/>
          <a:p>
            <a:r>
              <a:rPr lang="es-ES" b="1">
                <a:solidFill>
                  <a:srgbClr val="FFC775"/>
                </a:solidFill>
              </a:rPr>
              <a:t>ACORAZADO AURORA MUSEO célebre porque desde uno de sus cañones salió el </a:t>
            </a:r>
          </a:p>
          <a:p>
            <a:r>
              <a:rPr lang="es-ES" b="1">
                <a:solidFill>
                  <a:srgbClr val="FFC775"/>
                </a:solidFill>
              </a:rPr>
              <a:t>primer disparo contra el Palacio de Invierno de los zares, señalando el comienzo </a:t>
            </a:r>
          </a:p>
          <a:p>
            <a:r>
              <a:rPr lang="es-ES" b="1">
                <a:solidFill>
                  <a:srgbClr val="FFC775"/>
                </a:solidFill>
              </a:rPr>
              <a:t>de la Revolución.</a:t>
            </a:r>
          </a:p>
        </p:txBody>
      </p:sp>
    </p:spTree>
  </p:cSld>
  <p:clrMapOvr>
    <a:masterClrMapping/>
  </p:clrMapOvr>
  <p:transition spd="slow">
    <p:cover dir="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4" descr="StPetersburg-Die-Geschichte-einer-Stadt-a25995537"/>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AURORA 1"/>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DSC06453"/>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grpSp>
        <p:nvGrpSpPr>
          <p:cNvPr id="55299" name="Group 3"/>
          <p:cNvGrpSpPr>
            <a:grpSpLocks/>
          </p:cNvGrpSpPr>
          <p:nvPr/>
        </p:nvGrpSpPr>
        <p:grpSpPr bwMode="auto">
          <a:xfrm rot="10800000">
            <a:off x="0" y="6237288"/>
            <a:ext cx="9144000" cy="620712"/>
            <a:chOff x="0" y="527"/>
            <a:chExt cx="5760" cy="272"/>
          </a:xfrm>
        </p:grpSpPr>
        <p:pic>
          <p:nvPicPr>
            <p:cNvPr id="55302" name="Picture 4" descr="Header LINEA"/>
            <p:cNvPicPr>
              <a:picLocks noChangeAspect="1" noChangeArrowheads="1"/>
            </p:cNvPicPr>
            <p:nvPr/>
          </p:nvPicPr>
          <p:blipFill>
            <a:blip r:embed="rId3"/>
            <a:srcRect/>
            <a:stretch>
              <a:fillRect/>
            </a:stretch>
          </p:blipFill>
          <p:spPr bwMode="auto">
            <a:xfrm>
              <a:off x="0" y="527"/>
              <a:ext cx="5760" cy="238"/>
            </a:xfrm>
            <a:prstGeom prst="rect">
              <a:avLst/>
            </a:prstGeom>
            <a:noFill/>
            <a:ln w="9525">
              <a:noFill/>
              <a:miter lim="800000"/>
              <a:headEnd/>
              <a:tailEnd/>
            </a:ln>
          </p:spPr>
        </p:pic>
        <p:pic>
          <p:nvPicPr>
            <p:cNvPr id="55303" name="Picture 5" descr="Imagen3"/>
            <p:cNvPicPr>
              <a:picLocks noChangeAspect="1" noChangeArrowheads="1"/>
            </p:cNvPicPr>
            <p:nvPr/>
          </p:nvPicPr>
          <p:blipFill>
            <a:blip r:embed="rId4"/>
            <a:srcRect/>
            <a:stretch>
              <a:fillRect/>
            </a:stretch>
          </p:blipFill>
          <p:spPr bwMode="auto">
            <a:xfrm>
              <a:off x="0" y="754"/>
              <a:ext cx="5760" cy="45"/>
            </a:xfrm>
            <a:prstGeom prst="rect">
              <a:avLst/>
            </a:prstGeom>
            <a:noFill/>
            <a:ln w="9525">
              <a:noFill/>
              <a:miter lim="800000"/>
              <a:headEnd/>
              <a:tailEnd/>
            </a:ln>
          </p:spPr>
        </p:pic>
      </p:grpSp>
      <p:sp>
        <p:nvSpPr>
          <p:cNvPr id="55300" name="Text Box 6"/>
          <p:cNvSpPr txBox="1">
            <a:spLocks noChangeArrowheads="1"/>
          </p:cNvSpPr>
          <p:nvPr/>
        </p:nvSpPr>
        <p:spPr bwMode="auto">
          <a:xfrm>
            <a:off x="0" y="6400800"/>
            <a:ext cx="9144000" cy="457200"/>
          </a:xfrm>
          <a:prstGeom prst="rect">
            <a:avLst/>
          </a:prstGeom>
          <a:noFill/>
          <a:ln w="9525">
            <a:noFill/>
            <a:miter lim="800000"/>
            <a:headEnd/>
            <a:tailEnd/>
          </a:ln>
        </p:spPr>
        <p:txBody>
          <a:bodyPr>
            <a:spAutoFit/>
          </a:bodyPr>
          <a:lstStyle/>
          <a:p>
            <a:pPr algn="ctr"/>
            <a:r>
              <a:rPr lang="es-ES" sz="2400" b="1">
                <a:solidFill>
                  <a:srgbClr val="FFD28F"/>
                </a:solidFill>
              </a:rPr>
              <a:t>Uno de los canales que atraviesan la ciudad</a:t>
            </a:r>
          </a:p>
        </p:txBody>
      </p:sp>
    </p:spTree>
  </p:cSld>
  <p:clrMapOvr>
    <a:masterClrMapping/>
  </p:clrMapOvr>
  <p:transition spd="slow">
    <p:cover dir="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palacio mikhailosvky jardim+nes"/>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DSC06458 CIRCO ESTATAL DE SAN PETERSBURGO"/>
          <p:cNvPicPr>
            <a:picLocks noChangeAspect="1" noChangeArrowheads="1"/>
          </p:cNvPicPr>
          <p:nvPr/>
        </p:nvPicPr>
        <p:blipFill>
          <a:blip r:embed="rId2"/>
          <a:srcRect/>
          <a:stretch>
            <a:fillRect/>
          </a:stretch>
        </p:blipFill>
        <p:spPr bwMode="auto">
          <a:xfrm>
            <a:off x="0" y="1052513"/>
            <a:ext cx="9144000" cy="5805487"/>
          </a:xfrm>
          <a:prstGeom prst="rect">
            <a:avLst/>
          </a:prstGeom>
          <a:noFill/>
          <a:ln w="9525">
            <a:noFill/>
            <a:miter lim="800000"/>
            <a:headEnd/>
            <a:tailEnd/>
          </a:ln>
        </p:spPr>
      </p:pic>
      <p:grpSp>
        <p:nvGrpSpPr>
          <p:cNvPr id="57347" name="Group 3"/>
          <p:cNvGrpSpPr>
            <a:grpSpLocks/>
          </p:cNvGrpSpPr>
          <p:nvPr/>
        </p:nvGrpSpPr>
        <p:grpSpPr bwMode="auto">
          <a:xfrm rot="10800000">
            <a:off x="0" y="908050"/>
            <a:ext cx="9144000" cy="431800"/>
            <a:chOff x="0" y="527"/>
            <a:chExt cx="5760" cy="272"/>
          </a:xfrm>
        </p:grpSpPr>
        <p:pic>
          <p:nvPicPr>
            <p:cNvPr id="57350" name="Picture 4" descr="Header LINEA"/>
            <p:cNvPicPr>
              <a:picLocks noChangeAspect="1" noChangeArrowheads="1"/>
            </p:cNvPicPr>
            <p:nvPr/>
          </p:nvPicPr>
          <p:blipFill>
            <a:blip r:embed="rId3"/>
            <a:srcRect/>
            <a:stretch>
              <a:fillRect/>
            </a:stretch>
          </p:blipFill>
          <p:spPr bwMode="auto">
            <a:xfrm>
              <a:off x="0" y="527"/>
              <a:ext cx="5760" cy="238"/>
            </a:xfrm>
            <a:prstGeom prst="rect">
              <a:avLst/>
            </a:prstGeom>
            <a:noFill/>
            <a:ln w="9525">
              <a:noFill/>
              <a:miter lim="800000"/>
              <a:headEnd/>
              <a:tailEnd/>
            </a:ln>
          </p:spPr>
        </p:pic>
        <p:pic>
          <p:nvPicPr>
            <p:cNvPr id="57351" name="Picture 5" descr="Imagen3"/>
            <p:cNvPicPr>
              <a:picLocks noChangeAspect="1" noChangeArrowheads="1"/>
            </p:cNvPicPr>
            <p:nvPr/>
          </p:nvPicPr>
          <p:blipFill>
            <a:blip r:embed="rId4"/>
            <a:srcRect/>
            <a:stretch>
              <a:fillRect/>
            </a:stretch>
          </p:blipFill>
          <p:spPr bwMode="auto">
            <a:xfrm>
              <a:off x="0" y="754"/>
              <a:ext cx="5760" cy="45"/>
            </a:xfrm>
            <a:prstGeom prst="rect">
              <a:avLst/>
            </a:prstGeom>
            <a:noFill/>
            <a:ln w="9525">
              <a:noFill/>
              <a:miter lim="800000"/>
              <a:headEnd/>
              <a:tailEnd/>
            </a:ln>
          </p:spPr>
        </p:pic>
      </p:grpSp>
      <p:sp>
        <p:nvSpPr>
          <p:cNvPr id="57348" name="Text Box 6"/>
          <p:cNvSpPr txBox="1">
            <a:spLocks noChangeArrowheads="1"/>
          </p:cNvSpPr>
          <p:nvPr/>
        </p:nvSpPr>
        <p:spPr bwMode="auto">
          <a:xfrm>
            <a:off x="0" y="260350"/>
            <a:ext cx="9144000" cy="457200"/>
          </a:xfrm>
          <a:prstGeom prst="rect">
            <a:avLst/>
          </a:prstGeom>
          <a:noFill/>
          <a:ln w="9525">
            <a:noFill/>
            <a:miter lim="800000"/>
            <a:headEnd/>
            <a:tailEnd/>
          </a:ln>
        </p:spPr>
        <p:txBody>
          <a:bodyPr>
            <a:spAutoFit/>
          </a:bodyPr>
          <a:lstStyle/>
          <a:p>
            <a:pPr algn="ctr"/>
            <a:r>
              <a:rPr lang="es-ES" sz="2400" b="1">
                <a:solidFill>
                  <a:srgbClr val="FFC775"/>
                </a:solidFill>
              </a:rPr>
              <a:t>Teatro Marinski</a:t>
            </a:r>
          </a:p>
        </p:txBody>
      </p:sp>
    </p:spTree>
  </p:cSld>
  <p:clrMapOvr>
    <a:masterClrMapping/>
  </p:clrMapOvr>
  <p:transition spd="slow">
    <p:cover dir="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4" descr="DSC06459"/>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4" descr="teatro mariinski"/>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4" descr="50263845"/>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53071085"/>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5" descr="Pa-Russki-a25995442"/>
          <p:cNvPicPr>
            <a:picLocks noChangeAspect="1" noChangeArrowheads="1"/>
          </p:cNvPicPr>
          <p:nvPr/>
        </p:nvPicPr>
        <p:blipFill>
          <a:blip r:embed="rId2"/>
          <a:srcRect/>
          <a:stretch>
            <a:fillRect/>
          </a:stretch>
        </p:blipFill>
        <p:spPr bwMode="auto">
          <a:xfrm>
            <a:off x="0" y="833438"/>
            <a:ext cx="9144000" cy="6024562"/>
          </a:xfrm>
          <a:prstGeom prst="rect">
            <a:avLst/>
          </a:prstGeom>
          <a:noFill/>
          <a:ln w="9525">
            <a:noFill/>
            <a:miter lim="800000"/>
            <a:headEnd/>
            <a:tailEnd/>
          </a:ln>
        </p:spPr>
      </p:pic>
      <p:grpSp>
        <p:nvGrpSpPr>
          <p:cNvPr id="62467" name="Group 6"/>
          <p:cNvGrpSpPr>
            <a:grpSpLocks/>
          </p:cNvGrpSpPr>
          <p:nvPr/>
        </p:nvGrpSpPr>
        <p:grpSpPr bwMode="auto">
          <a:xfrm rot="10800000">
            <a:off x="0" y="765175"/>
            <a:ext cx="9144000" cy="431800"/>
            <a:chOff x="0" y="527"/>
            <a:chExt cx="5760" cy="272"/>
          </a:xfrm>
        </p:grpSpPr>
        <p:pic>
          <p:nvPicPr>
            <p:cNvPr id="62470" name="Picture 7" descr="Header LINEA"/>
            <p:cNvPicPr>
              <a:picLocks noChangeAspect="1" noChangeArrowheads="1"/>
            </p:cNvPicPr>
            <p:nvPr/>
          </p:nvPicPr>
          <p:blipFill>
            <a:blip r:embed="rId3"/>
            <a:srcRect/>
            <a:stretch>
              <a:fillRect/>
            </a:stretch>
          </p:blipFill>
          <p:spPr bwMode="auto">
            <a:xfrm>
              <a:off x="0" y="527"/>
              <a:ext cx="5760" cy="238"/>
            </a:xfrm>
            <a:prstGeom prst="rect">
              <a:avLst/>
            </a:prstGeom>
            <a:noFill/>
            <a:ln w="9525">
              <a:noFill/>
              <a:miter lim="800000"/>
              <a:headEnd/>
              <a:tailEnd/>
            </a:ln>
          </p:spPr>
        </p:pic>
        <p:pic>
          <p:nvPicPr>
            <p:cNvPr id="62471" name="Picture 8" descr="Imagen3"/>
            <p:cNvPicPr>
              <a:picLocks noChangeAspect="1" noChangeArrowheads="1"/>
            </p:cNvPicPr>
            <p:nvPr/>
          </p:nvPicPr>
          <p:blipFill>
            <a:blip r:embed="rId4"/>
            <a:srcRect/>
            <a:stretch>
              <a:fillRect/>
            </a:stretch>
          </p:blipFill>
          <p:spPr bwMode="auto">
            <a:xfrm>
              <a:off x="0" y="754"/>
              <a:ext cx="5760" cy="45"/>
            </a:xfrm>
            <a:prstGeom prst="rect">
              <a:avLst/>
            </a:prstGeom>
            <a:noFill/>
            <a:ln w="9525">
              <a:noFill/>
              <a:miter lim="800000"/>
              <a:headEnd/>
              <a:tailEnd/>
            </a:ln>
          </p:spPr>
        </p:pic>
      </p:grpSp>
      <p:sp>
        <p:nvSpPr>
          <p:cNvPr id="62468" name="Text Box 9"/>
          <p:cNvSpPr txBox="1">
            <a:spLocks noChangeArrowheads="1"/>
          </p:cNvSpPr>
          <p:nvPr/>
        </p:nvSpPr>
        <p:spPr bwMode="auto">
          <a:xfrm>
            <a:off x="0" y="134938"/>
            <a:ext cx="9144000" cy="457200"/>
          </a:xfrm>
          <a:prstGeom prst="rect">
            <a:avLst/>
          </a:prstGeom>
          <a:noFill/>
          <a:ln w="9525">
            <a:noFill/>
            <a:miter lim="800000"/>
            <a:headEnd/>
            <a:tailEnd/>
          </a:ln>
        </p:spPr>
        <p:txBody>
          <a:bodyPr>
            <a:spAutoFit/>
          </a:bodyPr>
          <a:lstStyle/>
          <a:p>
            <a:pPr algn="ctr"/>
            <a:r>
              <a:rPr lang="es-ES" sz="2400" b="1">
                <a:solidFill>
                  <a:srgbClr val="FFD28F"/>
                </a:solidFill>
              </a:rPr>
              <a:t>Tienda de souvenir</a:t>
            </a:r>
          </a:p>
        </p:txBody>
      </p:sp>
    </p:spTree>
  </p:cSld>
  <p:clrMapOvr>
    <a:masterClrMapping/>
  </p:clrMapOvr>
  <p:transition spd="slow">
    <p:cover dir="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4" descr="tienda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7" descr="71607919ee5b8ea27b9b9c530bd"/>
          <p:cNvPicPr>
            <a:picLocks noChangeAspect="1" noChangeArrowheads="1"/>
          </p:cNvPicPr>
          <p:nvPr/>
        </p:nvPicPr>
        <p:blipFill>
          <a:blip r:embed="rId2"/>
          <a:srcRect/>
          <a:stretch>
            <a:fillRect/>
          </a:stretch>
        </p:blipFill>
        <p:spPr bwMode="auto">
          <a:xfrm>
            <a:off x="0" y="757238"/>
            <a:ext cx="9144000" cy="6100762"/>
          </a:xfrm>
          <a:prstGeom prst="rect">
            <a:avLst/>
          </a:prstGeom>
          <a:noFill/>
          <a:ln w="9525">
            <a:noFill/>
            <a:miter lim="800000"/>
            <a:headEnd/>
            <a:tailEnd/>
          </a:ln>
        </p:spPr>
      </p:pic>
      <p:grpSp>
        <p:nvGrpSpPr>
          <p:cNvPr id="64515" name="Group 8"/>
          <p:cNvGrpSpPr>
            <a:grpSpLocks/>
          </p:cNvGrpSpPr>
          <p:nvPr/>
        </p:nvGrpSpPr>
        <p:grpSpPr bwMode="auto">
          <a:xfrm rot="10800000">
            <a:off x="0" y="765175"/>
            <a:ext cx="9144000" cy="431800"/>
            <a:chOff x="0" y="527"/>
            <a:chExt cx="5760" cy="272"/>
          </a:xfrm>
        </p:grpSpPr>
        <p:pic>
          <p:nvPicPr>
            <p:cNvPr id="64518" name="Picture 9" descr="Header LINEA"/>
            <p:cNvPicPr>
              <a:picLocks noChangeAspect="1" noChangeArrowheads="1"/>
            </p:cNvPicPr>
            <p:nvPr/>
          </p:nvPicPr>
          <p:blipFill>
            <a:blip r:embed="rId3"/>
            <a:srcRect/>
            <a:stretch>
              <a:fillRect/>
            </a:stretch>
          </p:blipFill>
          <p:spPr bwMode="auto">
            <a:xfrm>
              <a:off x="0" y="527"/>
              <a:ext cx="5760" cy="238"/>
            </a:xfrm>
            <a:prstGeom prst="rect">
              <a:avLst/>
            </a:prstGeom>
            <a:noFill/>
            <a:ln w="9525">
              <a:noFill/>
              <a:miter lim="800000"/>
              <a:headEnd/>
              <a:tailEnd/>
            </a:ln>
          </p:spPr>
        </p:pic>
        <p:pic>
          <p:nvPicPr>
            <p:cNvPr id="64519" name="Picture 10" descr="Imagen3"/>
            <p:cNvPicPr>
              <a:picLocks noChangeAspect="1" noChangeArrowheads="1"/>
            </p:cNvPicPr>
            <p:nvPr/>
          </p:nvPicPr>
          <p:blipFill>
            <a:blip r:embed="rId4"/>
            <a:srcRect/>
            <a:stretch>
              <a:fillRect/>
            </a:stretch>
          </p:blipFill>
          <p:spPr bwMode="auto">
            <a:xfrm>
              <a:off x="0" y="754"/>
              <a:ext cx="5760" cy="45"/>
            </a:xfrm>
            <a:prstGeom prst="rect">
              <a:avLst/>
            </a:prstGeom>
            <a:noFill/>
            <a:ln w="9525">
              <a:noFill/>
              <a:miter lim="800000"/>
              <a:headEnd/>
              <a:tailEnd/>
            </a:ln>
          </p:spPr>
        </p:pic>
      </p:grpSp>
      <p:sp>
        <p:nvSpPr>
          <p:cNvPr id="64516" name="Text Box 11"/>
          <p:cNvSpPr txBox="1">
            <a:spLocks noChangeArrowheads="1"/>
          </p:cNvSpPr>
          <p:nvPr/>
        </p:nvSpPr>
        <p:spPr bwMode="auto">
          <a:xfrm>
            <a:off x="0" y="63500"/>
            <a:ext cx="9144000" cy="457200"/>
          </a:xfrm>
          <a:prstGeom prst="rect">
            <a:avLst/>
          </a:prstGeom>
          <a:noFill/>
          <a:ln w="9525">
            <a:noFill/>
            <a:miter lim="800000"/>
            <a:headEnd/>
            <a:tailEnd/>
          </a:ln>
        </p:spPr>
        <p:txBody>
          <a:bodyPr>
            <a:spAutoFit/>
          </a:bodyPr>
          <a:lstStyle/>
          <a:p>
            <a:pPr algn="ctr"/>
            <a:r>
              <a:rPr lang="es-ES" sz="2400" b="1">
                <a:solidFill>
                  <a:srgbClr val="FFD28F"/>
                </a:solidFill>
              </a:rPr>
              <a:t>Avenida Nevski</a:t>
            </a:r>
          </a:p>
        </p:txBody>
      </p:sp>
    </p:spTree>
  </p:cSld>
  <p:clrMapOvr>
    <a:masterClrMapping/>
  </p:clrMapOvr>
  <p:transition spd="slow">
    <p:cover dir="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4" descr="AVDA NEVSKI"/>
          <p:cNvPicPr>
            <a:picLocks noChangeAspect="1" noChangeArrowheads="1"/>
          </p:cNvPicPr>
          <p:nvPr/>
        </p:nvPicPr>
        <p:blipFill>
          <a:blip r:embed="rId2"/>
          <a:srcRect/>
          <a:stretch>
            <a:fillRect/>
          </a:stretch>
        </p:blipFill>
        <p:spPr bwMode="auto">
          <a:xfrm>
            <a:off x="0" y="0"/>
            <a:ext cx="9144000" cy="6854825"/>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4" descr="RIO FONTANKA VISTO DESDE LA AVDA NEVSKI"/>
          <p:cNvPicPr>
            <a:picLocks noChangeAspect="1" noChangeArrowheads="1"/>
          </p:cNvPicPr>
          <p:nvPr/>
        </p:nvPicPr>
        <p:blipFill>
          <a:blip r:embed="rId2"/>
          <a:srcRect/>
          <a:stretch>
            <a:fillRect/>
          </a:stretch>
        </p:blipFill>
        <p:spPr bwMode="auto">
          <a:xfrm>
            <a:off x="0" y="908050"/>
            <a:ext cx="9144000" cy="5949950"/>
          </a:xfrm>
          <a:prstGeom prst="rect">
            <a:avLst/>
          </a:prstGeom>
          <a:noFill/>
          <a:ln w="9525">
            <a:noFill/>
            <a:miter lim="800000"/>
            <a:headEnd/>
            <a:tailEnd/>
          </a:ln>
        </p:spPr>
      </p:pic>
      <p:grpSp>
        <p:nvGrpSpPr>
          <p:cNvPr id="66563" name="Group 5"/>
          <p:cNvGrpSpPr>
            <a:grpSpLocks/>
          </p:cNvGrpSpPr>
          <p:nvPr/>
        </p:nvGrpSpPr>
        <p:grpSpPr bwMode="auto">
          <a:xfrm rot="10800000">
            <a:off x="0" y="765175"/>
            <a:ext cx="9144000" cy="431800"/>
            <a:chOff x="0" y="527"/>
            <a:chExt cx="5760" cy="272"/>
          </a:xfrm>
        </p:grpSpPr>
        <p:pic>
          <p:nvPicPr>
            <p:cNvPr id="66566" name="Picture 6" descr="Header LINEA"/>
            <p:cNvPicPr>
              <a:picLocks noChangeAspect="1" noChangeArrowheads="1"/>
            </p:cNvPicPr>
            <p:nvPr/>
          </p:nvPicPr>
          <p:blipFill>
            <a:blip r:embed="rId3"/>
            <a:srcRect/>
            <a:stretch>
              <a:fillRect/>
            </a:stretch>
          </p:blipFill>
          <p:spPr bwMode="auto">
            <a:xfrm>
              <a:off x="0" y="527"/>
              <a:ext cx="5760" cy="238"/>
            </a:xfrm>
            <a:prstGeom prst="rect">
              <a:avLst/>
            </a:prstGeom>
            <a:noFill/>
            <a:ln w="9525">
              <a:noFill/>
              <a:miter lim="800000"/>
              <a:headEnd/>
              <a:tailEnd/>
            </a:ln>
          </p:spPr>
        </p:pic>
        <p:pic>
          <p:nvPicPr>
            <p:cNvPr id="66567" name="Picture 7" descr="Imagen3"/>
            <p:cNvPicPr>
              <a:picLocks noChangeAspect="1" noChangeArrowheads="1"/>
            </p:cNvPicPr>
            <p:nvPr/>
          </p:nvPicPr>
          <p:blipFill>
            <a:blip r:embed="rId4"/>
            <a:srcRect/>
            <a:stretch>
              <a:fillRect/>
            </a:stretch>
          </p:blipFill>
          <p:spPr bwMode="auto">
            <a:xfrm>
              <a:off x="0" y="754"/>
              <a:ext cx="5760" cy="45"/>
            </a:xfrm>
            <a:prstGeom prst="rect">
              <a:avLst/>
            </a:prstGeom>
            <a:noFill/>
            <a:ln w="9525">
              <a:noFill/>
              <a:miter lim="800000"/>
              <a:headEnd/>
              <a:tailEnd/>
            </a:ln>
          </p:spPr>
        </p:pic>
      </p:grpSp>
      <p:sp>
        <p:nvSpPr>
          <p:cNvPr id="66564" name="Text Box 8"/>
          <p:cNvSpPr txBox="1">
            <a:spLocks noChangeArrowheads="1"/>
          </p:cNvSpPr>
          <p:nvPr/>
        </p:nvSpPr>
        <p:spPr bwMode="auto">
          <a:xfrm>
            <a:off x="20638" y="134938"/>
            <a:ext cx="9123362" cy="457200"/>
          </a:xfrm>
          <a:prstGeom prst="rect">
            <a:avLst/>
          </a:prstGeom>
          <a:noFill/>
          <a:ln w="9525">
            <a:noFill/>
            <a:miter lim="800000"/>
            <a:headEnd/>
            <a:tailEnd/>
          </a:ln>
        </p:spPr>
        <p:txBody>
          <a:bodyPr>
            <a:spAutoFit/>
          </a:bodyPr>
          <a:lstStyle/>
          <a:p>
            <a:pPr algn="ctr"/>
            <a:r>
              <a:rPr lang="es-ES" sz="2400" b="1">
                <a:solidFill>
                  <a:srgbClr val="FFD28F"/>
                </a:solidFill>
              </a:rPr>
              <a:t>Río Fontanka visto desde la avenida Nevski</a:t>
            </a:r>
          </a:p>
        </p:txBody>
      </p:sp>
    </p:spTree>
  </p:cSld>
  <p:clrMapOvr>
    <a:masterClrMapping/>
  </p:clrMapOvr>
  <p:transition spd="slow">
    <p:cover dir="r"/>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4" descr="4997969365_e554028396_b"/>
          <p:cNvPicPr>
            <a:picLocks noChangeAspect="1" noChangeArrowheads="1"/>
          </p:cNvPicPr>
          <p:nvPr/>
        </p:nvPicPr>
        <p:blipFill>
          <a:blip r:embed="rId2"/>
          <a:srcRect/>
          <a:stretch>
            <a:fillRect/>
          </a:stretch>
        </p:blipFill>
        <p:spPr bwMode="auto">
          <a:xfrm>
            <a:off x="0" y="1177925"/>
            <a:ext cx="9144000" cy="5680075"/>
          </a:xfrm>
          <a:prstGeom prst="rect">
            <a:avLst/>
          </a:prstGeom>
          <a:noFill/>
          <a:ln w="9525">
            <a:noFill/>
            <a:miter lim="800000"/>
            <a:headEnd/>
            <a:tailEnd/>
          </a:ln>
        </p:spPr>
      </p:pic>
      <p:grpSp>
        <p:nvGrpSpPr>
          <p:cNvPr id="67587" name="Group 5"/>
          <p:cNvGrpSpPr>
            <a:grpSpLocks/>
          </p:cNvGrpSpPr>
          <p:nvPr/>
        </p:nvGrpSpPr>
        <p:grpSpPr bwMode="auto">
          <a:xfrm rot="10800000">
            <a:off x="0" y="765175"/>
            <a:ext cx="9144000" cy="431800"/>
            <a:chOff x="0" y="527"/>
            <a:chExt cx="5760" cy="272"/>
          </a:xfrm>
        </p:grpSpPr>
        <p:pic>
          <p:nvPicPr>
            <p:cNvPr id="67590" name="Picture 6" descr="Header LINEA"/>
            <p:cNvPicPr>
              <a:picLocks noChangeAspect="1" noChangeArrowheads="1"/>
            </p:cNvPicPr>
            <p:nvPr/>
          </p:nvPicPr>
          <p:blipFill>
            <a:blip r:embed="rId3"/>
            <a:srcRect/>
            <a:stretch>
              <a:fillRect/>
            </a:stretch>
          </p:blipFill>
          <p:spPr bwMode="auto">
            <a:xfrm>
              <a:off x="0" y="527"/>
              <a:ext cx="5760" cy="238"/>
            </a:xfrm>
            <a:prstGeom prst="rect">
              <a:avLst/>
            </a:prstGeom>
            <a:noFill/>
            <a:ln w="9525">
              <a:noFill/>
              <a:miter lim="800000"/>
              <a:headEnd/>
              <a:tailEnd/>
            </a:ln>
          </p:spPr>
        </p:pic>
        <p:pic>
          <p:nvPicPr>
            <p:cNvPr id="67591" name="Picture 7" descr="Imagen3"/>
            <p:cNvPicPr>
              <a:picLocks noChangeAspect="1" noChangeArrowheads="1"/>
            </p:cNvPicPr>
            <p:nvPr/>
          </p:nvPicPr>
          <p:blipFill>
            <a:blip r:embed="rId4"/>
            <a:srcRect/>
            <a:stretch>
              <a:fillRect/>
            </a:stretch>
          </p:blipFill>
          <p:spPr bwMode="auto">
            <a:xfrm>
              <a:off x="0" y="754"/>
              <a:ext cx="5760" cy="45"/>
            </a:xfrm>
            <a:prstGeom prst="rect">
              <a:avLst/>
            </a:prstGeom>
            <a:noFill/>
            <a:ln w="9525">
              <a:noFill/>
              <a:miter lim="800000"/>
              <a:headEnd/>
              <a:tailEnd/>
            </a:ln>
          </p:spPr>
        </p:pic>
      </p:grpSp>
      <p:sp>
        <p:nvSpPr>
          <p:cNvPr id="67588" name="Text Box 8"/>
          <p:cNvSpPr txBox="1">
            <a:spLocks noChangeArrowheads="1"/>
          </p:cNvSpPr>
          <p:nvPr/>
        </p:nvSpPr>
        <p:spPr bwMode="auto">
          <a:xfrm>
            <a:off x="0" y="134938"/>
            <a:ext cx="9144000" cy="457200"/>
          </a:xfrm>
          <a:prstGeom prst="rect">
            <a:avLst/>
          </a:prstGeom>
          <a:noFill/>
          <a:ln w="9525">
            <a:noFill/>
            <a:miter lim="800000"/>
            <a:headEnd/>
            <a:tailEnd/>
          </a:ln>
        </p:spPr>
        <p:txBody>
          <a:bodyPr>
            <a:spAutoFit/>
          </a:bodyPr>
          <a:lstStyle/>
          <a:p>
            <a:pPr algn="ctr"/>
            <a:r>
              <a:rPr lang="es-ES" sz="2400" b="1">
                <a:solidFill>
                  <a:srgbClr val="FFD28F"/>
                </a:solidFill>
              </a:rPr>
              <a:t>San Petersburgo de noche</a:t>
            </a:r>
          </a:p>
        </p:txBody>
      </p:sp>
    </p:spTree>
  </p:cSld>
  <p:clrMapOvr>
    <a:masterClrMapping/>
  </p:clrMapOvr>
  <p:transition spd="slow">
    <p:cover dir="r"/>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4" descr="AVDA NEVSKI DE NOCHE"/>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nevsky_prospekt"/>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4" descr="5003798084_49d20eeaaf_b"/>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St-Petersburg-Die-Moika-bei-Nacht-a26046950"/>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nuevo-1"/>
          <p:cNvPicPr>
            <a:picLocks noChangeAspect="1" noChangeArrowheads="1"/>
          </p:cNvPicPr>
          <p:nvPr/>
        </p:nvPicPr>
        <p:blipFill>
          <a:blip r:embed="rId2"/>
          <a:srcRect/>
          <a:stretch>
            <a:fillRect/>
          </a:stretch>
        </p:blipFill>
        <p:spPr bwMode="auto">
          <a:xfrm>
            <a:off x="0" y="954088"/>
            <a:ext cx="9144000" cy="5903912"/>
          </a:xfrm>
          <a:prstGeom prst="rect">
            <a:avLst/>
          </a:prstGeom>
          <a:noFill/>
          <a:ln w="9525">
            <a:noFill/>
            <a:miter lim="800000"/>
            <a:headEnd/>
            <a:tailEnd/>
          </a:ln>
        </p:spPr>
      </p:pic>
      <p:grpSp>
        <p:nvGrpSpPr>
          <p:cNvPr id="72707" name="Group 3"/>
          <p:cNvGrpSpPr>
            <a:grpSpLocks/>
          </p:cNvGrpSpPr>
          <p:nvPr/>
        </p:nvGrpSpPr>
        <p:grpSpPr bwMode="auto">
          <a:xfrm rot="10800000">
            <a:off x="0" y="765175"/>
            <a:ext cx="9144000" cy="431800"/>
            <a:chOff x="0" y="527"/>
            <a:chExt cx="5760" cy="272"/>
          </a:xfrm>
        </p:grpSpPr>
        <p:pic>
          <p:nvPicPr>
            <p:cNvPr id="72710" name="Picture 4" descr="Header LINEA"/>
            <p:cNvPicPr>
              <a:picLocks noChangeAspect="1" noChangeArrowheads="1"/>
            </p:cNvPicPr>
            <p:nvPr/>
          </p:nvPicPr>
          <p:blipFill>
            <a:blip r:embed="rId3"/>
            <a:srcRect/>
            <a:stretch>
              <a:fillRect/>
            </a:stretch>
          </p:blipFill>
          <p:spPr bwMode="auto">
            <a:xfrm>
              <a:off x="0" y="527"/>
              <a:ext cx="5760" cy="238"/>
            </a:xfrm>
            <a:prstGeom prst="rect">
              <a:avLst/>
            </a:prstGeom>
            <a:noFill/>
            <a:ln w="9525">
              <a:noFill/>
              <a:miter lim="800000"/>
              <a:headEnd/>
              <a:tailEnd/>
            </a:ln>
          </p:spPr>
        </p:pic>
        <p:pic>
          <p:nvPicPr>
            <p:cNvPr id="72711" name="Picture 5" descr="Imagen3"/>
            <p:cNvPicPr>
              <a:picLocks noChangeAspect="1" noChangeArrowheads="1"/>
            </p:cNvPicPr>
            <p:nvPr/>
          </p:nvPicPr>
          <p:blipFill>
            <a:blip r:embed="rId4"/>
            <a:srcRect/>
            <a:stretch>
              <a:fillRect/>
            </a:stretch>
          </p:blipFill>
          <p:spPr bwMode="auto">
            <a:xfrm>
              <a:off x="0" y="754"/>
              <a:ext cx="5760" cy="45"/>
            </a:xfrm>
            <a:prstGeom prst="rect">
              <a:avLst/>
            </a:prstGeom>
            <a:noFill/>
            <a:ln w="9525">
              <a:noFill/>
              <a:miter lim="800000"/>
              <a:headEnd/>
              <a:tailEnd/>
            </a:ln>
          </p:spPr>
        </p:pic>
      </p:grpSp>
      <p:sp>
        <p:nvSpPr>
          <p:cNvPr id="72708" name="Text Box 6"/>
          <p:cNvSpPr txBox="1">
            <a:spLocks noChangeArrowheads="1"/>
          </p:cNvSpPr>
          <p:nvPr/>
        </p:nvSpPr>
        <p:spPr bwMode="auto">
          <a:xfrm>
            <a:off x="0" y="63500"/>
            <a:ext cx="9144000" cy="457200"/>
          </a:xfrm>
          <a:prstGeom prst="rect">
            <a:avLst/>
          </a:prstGeom>
          <a:noFill/>
          <a:ln w="9525">
            <a:noFill/>
            <a:miter lim="800000"/>
            <a:headEnd/>
            <a:tailEnd/>
          </a:ln>
        </p:spPr>
        <p:txBody>
          <a:bodyPr>
            <a:spAutoFit/>
          </a:bodyPr>
          <a:lstStyle/>
          <a:p>
            <a:pPr algn="ctr"/>
            <a:r>
              <a:rPr lang="es-ES" sz="2400" b="1">
                <a:solidFill>
                  <a:srgbClr val="FFD28F"/>
                </a:solidFill>
              </a:rPr>
              <a:t>Jardín de Verano</a:t>
            </a:r>
          </a:p>
        </p:txBody>
      </p:sp>
    </p:spTree>
  </p:cSld>
  <p:clrMapOvr>
    <a:masterClrMapping/>
  </p:clrMapOvr>
  <p:transition spd="slow">
    <p:cover dir="r"/>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3" descr="nuevo-3"/>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4" descr="DSC06470"/>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5" descr="nuevo-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4" descr="plaza de los decembristas"/>
          <p:cNvPicPr>
            <a:picLocks noChangeAspect="1" noChangeArrowheads="1"/>
          </p:cNvPicPr>
          <p:nvPr/>
        </p:nvPicPr>
        <p:blipFill>
          <a:blip r:embed="rId2"/>
          <a:srcRect/>
          <a:stretch>
            <a:fillRect/>
          </a:stretch>
        </p:blipFill>
        <p:spPr bwMode="auto">
          <a:xfrm>
            <a:off x="0" y="760413"/>
            <a:ext cx="9144000" cy="6097587"/>
          </a:xfrm>
          <a:prstGeom prst="rect">
            <a:avLst/>
          </a:prstGeom>
          <a:noFill/>
          <a:ln w="9525">
            <a:noFill/>
            <a:miter lim="800000"/>
            <a:headEnd/>
            <a:tailEnd/>
          </a:ln>
        </p:spPr>
      </p:pic>
      <p:grpSp>
        <p:nvGrpSpPr>
          <p:cNvPr id="76803" name="Group 5"/>
          <p:cNvGrpSpPr>
            <a:grpSpLocks/>
          </p:cNvGrpSpPr>
          <p:nvPr/>
        </p:nvGrpSpPr>
        <p:grpSpPr bwMode="auto">
          <a:xfrm rot="10800000">
            <a:off x="0" y="765175"/>
            <a:ext cx="9144000" cy="431800"/>
            <a:chOff x="0" y="527"/>
            <a:chExt cx="5760" cy="272"/>
          </a:xfrm>
        </p:grpSpPr>
        <p:pic>
          <p:nvPicPr>
            <p:cNvPr id="76806" name="Picture 6" descr="Header LINEA"/>
            <p:cNvPicPr>
              <a:picLocks noChangeAspect="1" noChangeArrowheads="1"/>
            </p:cNvPicPr>
            <p:nvPr/>
          </p:nvPicPr>
          <p:blipFill>
            <a:blip r:embed="rId3"/>
            <a:srcRect/>
            <a:stretch>
              <a:fillRect/>
            </a:stretch>
          </p:blipFill>
          <p:spPr bwMode="auto">
            <a:xfrm>
              <a:off x="0" y="527"/>
              <a:ext cx="5760" cy="238"/>
            </a:xfrm>
            <a:prstGeom prst="rect">
              <a:avLst/>
            </a:prstGeom>
            <a:noFill/>
            <a:ln w="9525">
              <a:noFill/>
              <a:miter lim="800000"/>
              <a:headEnd/>
              <a:tailEnd/>
            </a:ln>
          </p:spPr>
        </p:pic>
        <p:pic>
          <p:nvPicPr>
            <p:cNvPr id="76807" name="Picture 7" descr="Imagen3"/>
            <p:cNvPicPr>
              <a:picLocks noChangeAspect="1" noChangeArrowheads="1"/>
            </p:cNvPicPr>
            <p:nvPr/>
          </p:nvPicPr>
          <p:blipFill>
            <a:blip r:embed="rId4"/>
            <a:srcRect/>
            <a:stretch>
              <a:fillRect/>
            </a:stretch>
          </p:blipFill>
          <p:spPr bwMode="auto">
            <a:xfrm>
              <a:off x="0" y="754"/>
              <a:ext cx="5760" cy="45"/>
            </a:xfrm>
            <a:prstGeom prst="rect">
              <a:avLst/>
            </a:prstGeom>
            <a:noFill/>
            <a:ln w="9525">
              <a:noFill/>
              <a:miter lim="800000"/>
              <a:headEnd/>
              <a:tailEnd/>
            </a:ln>
          </p:spPr>
        </p:pic>
      </p:grpSp>
      <p:sp>
        <p:nvSpPr>
          <p:cNvPr id="76804" name="Text Box 8"/>
          <p:cNvSpPr txBox="1">
            <a:spLocks noChangeArrowheads="1"/>
          </p:cNvSpPr>
          <p:nvPr/>
        </p:nvSpPr>
        <p:spPr bwMode="auto">
          <a:xfrm>
            <a:off x="0" y="188913"/>
            <a:ext cx="9144000" cy="457200"/>
          </a:xfrm>
          <a:prstGeom prst="rect">
            <a:avLst/>
          </a:prstGeom>
          <a:noFill/>
          <a:ln w="9525">
            <a:noFill/>
            <a:miter lim="800000"/>
            <a:headEnd/>
            <a:tailEnd/>
          </a:ln>
        </p:spPr>
        <p:txBody>
          <a:bodyPr>
            <a:spAutoFit/>
          </a:bodyPr>
          <a:lstStyle/>
          <a:p>
            <a:pPr algn="ctr"/>
            <a:r>
              <a:rPr lang="es-ES" sz="2400" b="1">
                <a:solidFill>
                  <a:srgbClr val="FFD28F"/>
                </a:solidFill>
              </a:rPr>
              <a:t>Plaza de Los Decembristas</a:t>
            </a:r>
          </a:p>
        </p:txBody>
      </p:sp>
    </p:spTree>
  </p:cSld>
  <p:clrMapOvr>
    <a:masterClrMapping/>
  </p:clrMapOvr>
  <p:transition spd="slow">
    <p:cover dir="r"/>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4" descr="san petesburgo 2010 1369"/>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grpSp>
        <p:nvGrpSpPr>
          <p:cNvPr id="77827" name="Group 5"/>
          <p:cNvGrpSpPr>
            <a:grpSpLocks/>
          </p:cNvGrpSpPr>
          <p:nvPr/>
        </p:nvGrpSpPr>
        <p:grpSpPr bwMode="auto">
          <a:xfrm rot="10800000">
            <a:off x="0" y="6165850"/>
            <a:ext cx="9144000" cy="692150"/>
            <a:chOff x="0" y="527"/>
            <a:chExt cx="5760" cy="272"/>
          </a:xfrm>
        </p:grpSpPr>
        <p:pic>
          <p:nvPicPr>
            <p:cNvPr id="77830" name="Picture 6" descr="Header LINEA"/>
            <p:cNvPicPr>
              <a:picLocks noChangeAspect="1" noChangeArrowheads="1"/>
            </p:cNvPicPr>
            <p:nvPr/>
          </p:nvPicPr>
          <p:blipFill>
            <a:blip r:embed="rId3"/>
            <a:srcRect/>
            <a:stretch>
              <a:fillRect/>
            </a:stretch>
          </p:blipFill>
          <p:spPr bwMode="auto">
            <a:xfrm>
              <a:off x="0" y="527"/>
              <a:ext cx="5760" cy="238"/>
            </a:xfrm>
            <a:prstGeom prst="rect">
              <a:avLst/>
            </a:prstGeom>
            <a:noFill/>
            <a:ln w="9525">
              <a:noFill/>
              <a:miter lim="800000"/>
              <a:headEnd/>
              <a:tailEnd/>
            </a:ln>
          </p:spPr>
        </p:pic>
        <p:pic>
          <p:nvPicPr>
            <p:cNvPr id="77831" name="Picture 7" descr="Imagen3"/>
            <p:cNvPicPr>
              <a:picLocks noChangeAspect="1" noChangeArrowheads="1"/>
            </p:cNvPicPr>
            <p:nvPr/>
          </p:nvPicPr>
          <p:blipFill>
            <a:blip r:embed="rId4"/>
            <a:srcRect/>
            <a:stretch>
              <a:fillRect/>
            </a:stretch>
          </p:blipFill>
          <p:spPr bwMode="auto">
            <a:xfrm>
              <a:off x="0" y="754"/>
              <a:ext cx="5760" cy="45"/>
            </a:xfrm>
            <a:prstGeom prst="rect">
              <a:avLst/>
            </a:prstGeom>
            <a:noFill/>
            <a:ln w="9525">
              <a:noFill/>
              <a:miter lim="800000"/>
              <a:headEnd/>
              <a:tailEnd/>
            </a:ln>
          </p:spPr>
        </p:pic>
      </p:grpSp>
      <p:sp>
        <p:nvSpPr>
          <p:cNvPr id="77828" name="Text Box 8"/>
          <p:cNvSpPr txBox="1">
            <a:spLocks noChangeArrowheads="1"/>
          </p:cNvSpPr>
          <p:nvPr/>
        </p:nvSpPr>
        <p:spPr bwMode="auto">
          <a:xfrm>
            <a:off x="0" y="6327775"/>
            <a:ext cx="9144000" cy="457200"/>
          </a:xfrm>
          <a:prstGeom prst="rect">
            <a:avLst/>
          </a:prstGeom>
          <a:noFill/>
          <a:ln w="9525">
            <a:noFill/>
            <a:miter lim="800000"/>
            <a:headEnd/>
            <a:tailEnd/>
          </a:ln>
        </p:spPr>
        <p:txBody>
          <a:bodyPr>
            <a:spAutoFit/>
          </a:bodyPr>
          <a:lstStyle/>
          <a:p>
            <a:pPr algn="ctr"/>
            <a:r>
              <a:rPr lang="es-ES" sz="2400" b="1">
                <a:solidFill>
                  <a:srgbClr val="FFD28F"/>
                </a:solidFill>
              </a:rPr>
              <a:t>Palacio de Pavlovsk</a:t>
            </a:r>
          </a:p>
        </p:txBody>
      </p:sp>
    </p:spTree>
  </p:cSld>
  <p:clrMapOvr>
    <a:masterClrMapping/>
  </p:clrMapOvr>
  <p:transition spd="slow">
    <p:cover dir="r"/>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4" descr="fortaleza de san pedro y san pablo"/>
          <p:cNvPicPr>
            <a:picLocks noChangeAspect="1" noChangeArrowheads="1"/>
          </p:cNvPicPr>
          <p:nvPr/>
        </p:nvPicPr>
        <p:blipFill>
          <a:blip r:embed="rId2"/>
          <a:srcRect/>
          <a:stretch>
            <a:fillRect/>
          </a:stretch>
        </p:blipFill>
        <p:spPr bwMode="auto">
          <a:xfrm>
            <a:off x="0" y="760413"/>
            <a:ext cx="9144000" cy="6097587"/>
          </a:xfrm>
          <a:prstGeom prst="rect">
            <a:avLst/>
          </a:prstGeom>
          <a:noFill/>
          <a:ln w="9525">
            <a:noFill/>
            <a:miter lim="800000"/>
            <a:headEnd/>
            <a:tailEnd/>
          </a:ln>
        </p:spPr>
      </p:pic>
      <p:grpSp>
        <p:nvGrpSpPr>
          <p:cNvPr id="78851" name="Group 5"/>
          <p:cNvGrpSpPr>
            <a:grpSpLocks/>
          </p:cNvGrpSpPr>
          <p:nvPr/>
        </p:nvGrpSpPr>
        <p:grpSpPr bwMode="auto">
          <a:xfrm rot="10800000">
            <a:off x="0" y="765175"/>
            <a:ext cx="9144000" cy="431800"/>
            <a:chOff x="0" y="527"/>
            <a:chExt cx="5760" cy="272"/>
          </a:xfrm>
        </p:grpSpPr>
        <p:pic>
          <p:nvPicPr>
            <p:cNvPr id="78854" name="Picture 6" descr="Header LINEA"/>
            <p:cNvPicPr>
              <a:picLocks noChangeAspect="1" noChangeArrowheads="1"/>
            </p:cNvPicPr>
            <p:nvPr/>
          </p:nvPicPr>
          <p:blipFill>
            <a:blip r:embed="rId3"/>
            <a:srcRect/>
            <a:stretch>
              <a:fillRect/>
            </a:stretch>
          </p:blipFill>
          <p:spPr bwMode="auto">
            <a:xfrm>
              <a:off x="0" y="527"/>
              <a:ext cx="5760" cy="238"/>
            </a:xfrm>
            <a:prstGeom prst="rect">
              <a:avLst/>
            </a:prstGeom>
            <a:noFill/>
            <a:ln w="9525">
              <a:noFill/>
              <a:miter lim="800000"/>
              <a:headEnd/>
              <a:tailEnd/>
            </a:ln>
          </p:spPr>
        </p:pic>
        <p:pic>
          <p:nvPicPr>
            <p:cNvPr id="78855" name="Picture 7" descr="Imagen3"/>
            <p:cNvPicPr>
              <a:picLocks noChangeAspect="1" noChangeArrowheads="1"/>
            </p:cNvPicPr>
            <p:nvPr/>
          </p:nvPicPr>
          <p:blipFill>
            <a:blip r:embed="rId4"/>
            <a:srcRect/>
            <a:stretch>
              <a:fillRect/>
            </a:stretch>
          </p:blipFill>
          <p:spPr bwMode="auto">
            <a:xfrm>
              <a:off x="0" y="754"/>
              <a:ext cx="5760" cy="45"/>
            </a:xfrm>
            <a:prstGeom prst="rect">
              <a:avLst/>
            </a:prstGeom>
            <a:noFill/>
            <a:ln w="9525">
              <a:noFill/>
              <a:miter lim="800000"/>
              <a:headEnd/>
              <a:tailEnd/>
            </a:ln>
          </p:spPr>
        </p:pic>
      </p:grpSp>
      <p:sp>
        <p:nvSpPr>
          <p:cNvPr id="78852" name="Text Box 8"/>
          <p:cNvSpPr txBox="1">
            <a:spLocks noChangeArrowheads="1"/>
          </p:cNvSpPr>
          <p:nvPr/>
        </p:nvSpPr>
        <p:spPr bwMode="auto">
          <a:xfrm>
            <a:off x="0" y="134938"/>
            <a:ext cx="9144000" cy="457200"/>
          </a:xfrm>
          <a:prstGeom prst="rect">
            <a:avLst/>
          </a:prstGeom>
          <a:noFill/>
          <a:ln w="9525">
            <a:noFill/>
            <a:miter lim="800000"/>
            <a:headEnd/>
            <a:tailEnd/>
          </a:ln>
        </p:spPr>
        <p:txBody>
          <a:bodyPr>
            <a:spAutoFit/>
          </a:bodyPr>
          <a:lstStyle/>
          <a:p>
            <a:pPr algn="ctr"/>
            <a:r>
              <a:rPr lang="es-ES" sz="2400" b="1">
                <a:solidFill>
                  <a:srgbClr val="FFD28F"/>
                </a:solidFill>
              </a:rPr>
              <a:t>Fortaleza de San Pedro y San Pablo</a:t>
            </a:r>
          </a:p>
        </p:txBody>
      </p:sp>
    </p:spTree>
  </p:cSld>
  <p:clrMapOvr>
    <a:masterClrMapping/>
  </p:clrMapOvr>
  <p:transition spd="slow">
    <p:cover dir="r"/>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4" descr="DSC06538"/>
          <p:cNvPicPr>
            <a:picLocks noChangeAspect="1" noChangeArrowheads="1"/>
          </p:cNvPicPr>
          <p:nvPr/>
        </p:nvPicPr>
        <p:blipFill>
          <a:blip r:embed="rId2"/>
          <a:srcRect/>
          <a:stretch>
            <a:fillRect/>
          </a:stretch>
        </p:blipFill>
        <p:spPr bwMode="auto">
          <a:xfrm>
            <a:off x="0" y="747713"/>
            <a:ext cx="9144000" cy="6110287"/>
          </a:xfrm>
          <a:prstGeom prst="rect">
            <a:avLst/>
          </a:prstGeom>
          <a:noFill/>
          <a:ln w="9525">
            <a:noFill/>
            <a:miter lim="800000"/>
            <a:headEnd/>
            <a:tailEnd/>
          </a:ln>
        </p:spPr>
      </p:pic>
      <p:grpSp>
        <p:nvGrpSpPr>
          <p:cNvPr id="79875" name="Group 5"/>
          <p:cNvGrpSpPr>
            <a:grpSpLocks/>
          </p:cNvGrpSpPr>
          <p:nvPr/>
        </p:nvGrpSpPr>
        <p:grpSpPr bwMode="auto">
          <a:xfrm rot="10800000">
            <a:off x="0" y="765175"/>
            <a:ext cx="9144000" cy="431800"/>
            <a:chOff x="0" y="527"/>
            <a:chExt cx="5760" cy="272"/>
          </a:xfrm>
        </p:grpSpPr>
        <p:pic>
          <p:nvPicPr>
            <p:cNvPr id="79878" name="Picture 6" descr="Header LINEA"/>
            <p:cNvPicPr>
              <a:picLocks noChangeAspect="1" noChangeArrowheads="1"/>
            </p:cNvPicPr>
            <p:nvPr/>
          </p:nvPicPr>
          <p:blipFill>
            <a:blip r:embed="rId3"/>
            <a:srcRect/>
            <a:stretch>
              <a:fillRect/>
            </a:stretch>
          </p:blipFill>
          <p:spPr bwMode="auto">
            <a:xfrm>
              <a:off x="0" y="527"/>
              <a:ext cx="5760" cy="238"/>
            </a:xfrm>
            <a:prstGeom prst="rect">
              <a:avLst/>
            </a:prstGeom>
            <a:noFill/>
            <a:ln w="9525">
              <a:noFill/>
              <a:miter lim="800000"/>
              <a:headEnd/>
              <a:tailEnd/>
            </a:ln>
          </p:spPr>
        </p:pic>
        <p:pic>
          <p:nvPicPr>
            <p:cNvPr id="79879" name="Picture 7" descr="Imagen3"/>
            <p:cNvPicPr>
              <a:picLocks noChangeAspect="1" noChangeArrowheads="1"/>
            </p:cNvPicPr>
            <p:nvPr/>
          </p:nvPicPr>
          <p:blipFill>
            <a:blip r:embed="rId4"/>
            <a:srcRect/>
            <a:stretch>
              <a:fillRect/>
            </a:stretch>
          </p:blipFill>
          <p:spPr bwMode="auto">
            <a:xfrm>
              <a:off x="0" y="754"/>
              <a:ext cx="5760" cy="45"/>
            </a:xfrm>
            <a:prstGeom prst="rect">
              <a:avLst/>
            </a:prstGeom>
            <a:noFill/>
            <a:ln w="9525">
              <a:noFill/>
              <a:miter lim="800000"/>
              <a:headEnd/>
              <a:tailEnd/>
            </a:ln>
          </p:spPr>
        </p:pic>
      </p:grpSp>
      <p:sp>
        <p:nvSpPr>
          <p:cNvPr id="79876" name="Text Box 8"/>
          <p:cNvSpPr txBox="1">
            <a:spLocks noChangeArrowheads="1"/>
          </p:cNvSpPr>
          <p:nvPr/>
        </p:nvSpPr>
        <p:spPr bwMode="auto">
          <a:xfrm>
            <a:off x="0" y="134938"/>
            <a:ext cx="9144000" cy="457200"/>
          </a:xfrm>
          <a:prstGeom prst="rect">
            <a:avLst/>
          </a:prstGeom>
          <a:noFill/>
          <a:ln w="9525">
            <a:noFill/>
            <a:miter lim="800000"/>
            <a:headEnd/>
            <a:tailEnd/>
          </a:ln>
        </p:spPr>
        <p:txBody>
          <a:bodyPr>
            <a:spAutoFit/>
          </a:bodyPr>
          <a:lstStyle/>
          <a:p>
            <a:pPr algn="ctr"/>
            <a:r>
              <a:rPr lang="es-ES" sz="2400" b="1">
                <a:solidFill>
                  <a:srgbClr val="FFD28F"/>
                </a:solidFill>
              </a:rPr>
              <a:t>Museo del Arte Ruso</a:t>
            </a:r>
          </a:p>
        </p:txBody>
      </p:sp>
    </p:spTree>
  </p:cSld>
  <p:clrMapOvr>
    <a:masterClrMapping/>
  </p:clrMapOvr>
  <p:transition spd="slow">
    <p:cover dir="r"/>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10" descr="castillos de los ingenieros"/>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grpSp>
        <p:nvGrpSpPr>
          <p:cNvPr id="80899" name="Group 6"/>
          <p:cNvGrpSpPr>
            <a:grpSpLocks/>
          </p:cNvGrpSpPr>
          <p:nvPr/>
        </p:nvGrpSpPr>
        <p:grpSpPr bwMode="auto">
          <a:xfrm rot="10800000">
            <a:off x="0" y="6021388"/>
            <a:ext cx="9144000" cy="836612"/>
            <a:chOff x="0" y="527"/>
            <a:chExt cx="5760" cy="272"/>
          </a:xfrm>
        </p:grpSpPr>
        <p:pic>
          <p:nvPicPr>
            <p:cNvPr id="80902" name="Picture 7" descr="Header LINEA"/>
            <p:cNvPicPr>
              <a:picLocks noChangeAspect="1" noChangeArrowheads="1"/>
            </p:cNvPicPr>
            <p:nvPr/>
          </p:nvPicPr>
          <p:blipFill>
            <a:blip r:embed="rId3"/>
            <a:srcRect/>
            <a:stretch>
              <a:fillRect/>
            </a:stretch>
          </p:blipFill>
          <p:spPr bwMode="auto">
            <a:xfrm>
              <a:off x="0" y="527"/>
              <a:ext cx="5760" cy="238"/>
            </a:xfrm>
            <a:prstGeom prst="rect">
              <a:avLst/>
            </a:prstGeom>
            <a:noFill/>
            <a:ln w="9525">
              <a:noFill/>
              <a:miter lim="800000"/>
              <a:headEnd/>
              <a:tailEnd/>
            </a:ln>
          </p:spPr>
        </p:pic>
        <p:pic>
          <p:nvPicPr>
            <p:cNvPr id="80903" name="Picture 8" descr="Imagen3"/>
            <p:cNvPicPr>
              <a:picLocks noChangeAspect="1" noChangeArrowheads="1"/>
            </p:cNvPicPr>
            <p:nvPr/>
          </p:nvPicPr>
          <p:blipFill>
            <a:blip r:embed="rId4"/>
            <a:srcRect/>
            <a:stretch>
              <a:fillRect/>
            </a:stretch>
          </p:blipFill>
          <p:spPr bwMode="auto">
            <a:xfrm>
              <a:off x="0" y="754"/>
              <a:ext cx="5760" cy="45"/>
            </a:xfrm>
            <a:prstGeom prst="rect">
              <a:avLst/>
            </a:prstGeom>
            <a:noFill/>
            <a:ln w="9525">
              <a:noFill/>
              <a:miter lim="800000"/>
              <a:headEnd/>
              <a:tailEnd/>
            </a:ln>
          </p:spPr>
        </p:pic>
      </p:grpSp>
      <p:sp>
        <p:nvSpPr>
          <p:cNvPr id="80900" name="Text Box 9"/>
          <p:cNvSpPr txBox="1">
            <a:spLocks noChangeArrowheads="1"/>
          </p:cNvSpPr>
          <p:nvPr/>
        </p:nvSpPr>
        <p:spPr bwMode="auto">
          <a:xfrm>
            <a:off x="179388" y="6237288"/>
            <a:ext cx="9161462" cy="457200"/>
          </a:xfrm>
          <a:prstGeom prst="rect">
            <a:avLst/>
          </a:prstGeom>
          <a:noFill/>
          <a:ln w="9525">
            <a:noFill/>
            <a:miter lim="800000"/>
            <a:headEnd/>
            <a:tailEnd/>
          </a:ln>
        </p:spPr>
        <p:txBody>
          <a:bodyPr>
            <a:spAutoFit/>
          </a:bodyPr>
          <a:lstStyle/>
          <a:p>
            <a:pPr algn="ctr"/>
            <a:r>
              <a:rPr lang="es-ES" sz="2400" b="1">
                <a:solidFill>
                  <a:srgbClr val="FFD28F"/>
                </a:solidFill>
              </a:rPr>
              <a:t>Castillo Mijáilovski ( de Ingeniería)</a:t>
            </a:r>
          </a:p>
        </p:txBody>
      </p:sp>
    </p:spTree>
  </p:cSld>
  <p:clrMapOvr>
    <a:masterClrMapping/>
  </p:clrMapOvr>
  <p:transition spd="slow">
    <p:cover dir="r"/>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4" descr="Palacio%20de%20los%20Principes%20Yusupov%20-%20San%20Petersburgo"/>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grpSp>
        <p:nvGrpSpPr>
          <p:cNvPr id="81923" name="Group 5"/>
          <p:cNvGrpSpPr>
            <a:grpSpLocks/>
          </p:cNvGrpSpPr>
          <p:nvPr/>
        </p:nvGrpSpPr>
        <p:grpSpPr bwMode="auto">
          <a:xfrm rot="10800000">
            <a:off x="0" y="6237288"/>
            <a:ext cx="9144000" cy="620712"/>
            <a:chOff x="0" y="527"/>
            <a:chExt cx="5760" cy="272"/>
          </a:xfrm>
        </p:grpSpPr>
        <p:pic>
          <p:nvPicPr>
            <p:cNvPr id="81926" name="Picture 6" descr="Header LINEA"/>
            <p:cNvPicPr>
              <a:picLocks noChangeAspect="1" noChangeArrowheads="1"/>
            </p:cNvPicPr>
            <p:nvPr/>
          </p:nvPicPr>
          <p:blipFill>
            <a:blip r:embed="rId3"/>
            <a:srcRect/>
            <a:stretch>
              <a:fillRect/>
            </a:stretch>
          </p:blipFill>
          <p:spPr bwMode="auto">
            <a:xfrm>
              <a:off x="0" y="527"/>
              <a:ext cx="5760" cy="238"/>
            </a:xfrm>
            <a:prstGeom prst="rect">
              <a:avLst/>
            </a:prstGeom>
            <a:noFill/>
            <a:ln w="9525">
              <a:noFill/>
              <a:miter lim="800000"/>
              <a:headEnd/>
              <a:tailEnd/>
            </a:ln>
          </p:spPr>
        </p:pic>
        <p:pic>
          <p:nvPicPr>
            <p:cNvPr id="81927" name="Picture 7" descr="Imagen3"/>
            <p:cNvPicPr>
              <a:picLocks noChangeAspect="1" noChangeArrowheads="1"/>
            </p:cNvPicPr>
            <p:nvPr/>
          </p:nvPicPr>
          <p:blipFill>
            <a:blip r:embed="rId4"/>
            <a:srcRect/>
            <a:stretch>
              <a:fillRect/>
            </a:stretch>
          </p:blipFill>
          <p:spPr bwMode="auto">
            <a:xfrm>
              <a:off x="0" y="754"/>
              <a:ext cx="5760" cy="45"/>
            </a:xfrm>
            <a:prstGeom prst="rect">
              <a:avLst/>
            </a:prstGeom>
            <a:noFill/>
            <a:ln w="9525">
              <a:noFill/>
              <a:miter lim="800000"/>
              <a:headEnd/>
              <a:tailEnd/>
            </a:ln>
          </p:spPr>
        </p:pic>
      </p:grpSp>
      <p:sp>
        <p:nvSpPr>
          <p:cNvPr id="81924" name="Text Box 8"/>
          <p:cNvSpPr txBox="1">
            <a:spLocks noChangeArrowheads="1"/>
          </p:cNvSpPr>
          <p:nvPr/>
        </p:nvSpPr>
        <p:spPr bwMode="auto">
          <a:xfrm>
            <a:off x="0" y="6400800"/>
            <a:ext cx="9285288" cy="457200"/>
          </a:xfrm>
          <a:prstGeom prst="rect">
            <a:avLst/>
          </a:prstGeom>
          <a:noFill/>
          <a:ln w="9525">
            <a:noFill/>
            <a:miter lim="800000"/>
            <a:headEnd/>
            <a:tailEnd/>
          </a:ln>
        </p:spPr>
        <p:txBody>
          <a:bodyPr wrap="none">
            <a:spAutoFit/>
          </a:bodyPr>
          <a:lstStyle/>
          <a:p>
            <a:pPr algn="ctr"/>
            <a:r>
              <a:rPr lang="es-ES" sz="2400" b="1">
                <a:solidFill>
                  <a:srgbClr val="FFD28F"/>
                </a:solidFill>
              </a:rPr>
              <a:t>Palacio de los Yusúpov  ( lugar donde fue asesinado Rasputin)</a:t>
            </a:r>
          </a:p>
        </p:txBody>
      </p:sp>
    </p:spTree>
  </p:cSld>
  <p:clrMapOvr>
    <a:masterClrMapping/>
  </p:clrMapOvr>
  <p:transition spd="slow">
    <p:cover dir="r"/>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4" descr="palacio stroganov"/>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grpSp>
        <p:nvGrpSpPr>
          <p:cNvPr id="82947" name="Group 5"/>
          <p:cNvGrpSpPr>
            <a:grpSpLocks/>
          </p:cNvGrpSpPr>
          <p:nvPr/>
        </p:nvGrpSpPr>
        <p:grpSpPr bwMode="auto">
          <a:xfrm rot="10800000">
            <a:off x="0" y="0"/>
            <a:ext cx="9144000" cy="620713"/>
            <a:chOff x="0" y="527"/>
            <a:chExt cx="5760" cy="272"/>
          </a:xfrm>
        </p:grpSpPr>
        <p:pic>
          <p:nvPicPr>
            <p:cNvPr id="82950" name="Picture 6" descr="Header LINEA"/>
            <p:cNvPicPr>
              <a:picLocks noChangeAspect="1" noChangeArrowheads="1"/>
            </p:cNvPicPr>
            <p:nvPr/>
          </p:nvPicPr>
          <p:blipFill>
            <a:blip r:embed="rId3"/>
            <a:srcRect/>
            <a:stretch>
              <a:fillRect/>
            </a:stretch>
          </p:blipFill>
          <p:spPr bwMode="auto">
            <a:xfrm>
              <a:off x="0" y="527"/>
              <a:ext cx="5760" cy="238"/>
            </a:xfrm>
            <a:prstGeom prst="rect">
              <a:avLst/>
            </a:prstGeom>
            <a:noFill/>
            <a:ln w="9525">
              <a:noFill/>
              <a:miter lim="800000"/>
              <a:headEnd/>
              <a:tailEnd/>
            </a:ln>
          </p:spPr>
        </p:pic>
        <p:pic>
          <p:nvPicPr>
            <p:cNvPr id="82951" name="Picture 7" descr="Imagen3"/>
            <p:cNvPicPr>
              <a:picLocks noChangeAspect="1" noChangeArrowheads="1"/>
            </p:cNvPicPr>
            <p:nvPr/>
          </p:nvPicPr>
          <p:blipFill>
            <a:blip r:embed="rId4"/>
            <a:srcRect/>
            <a:stretch>
              <a:fillRect/>
            </a:stretch>
          </p:blipFill>
          <p:spPr bwMode="auto">
            <a:xfrm>
              <a:off x="0" y="754"/>
              <a:ext cx="5760" cy="45"/>
            </a:xfrm>
            <a:prstGeom prst="rect">
              <a:avLst/>
            </a:prstGeom>
            <a:noFill/>
            <a:ln w="9525">
              <a:noFill/>
              <a:miter lim="800000"/>
              <a:headEnd/>
              <a:tailEnd/>
            </a:ln>
          </p:spPr>
        </p:pic>
      </p:grpSp>
      <p:sp>
        <p:nvSpPr>
          <p:cNvPr id="82948" name="Text Box 8"/>
          <p:cNvSpPr txBox="1">
            <a:spLocks noChangeArrowheads="1"/>
          </p:cNvSpPr>
          <p:nvPr/>
        </p:nvSpPr>
        <p:spPr bwMode="auto">
          <a:xfrm>
            <a:off x="0" y="134938"/>
            <a:ext cx="9144000" cy="457200"/>
          </a:xfrm>
          <a:prstGeom prst="rect">
            <a:avLst/>
          </a:prstGeom>
          <a:noFill/>
          <a:ln w="9525">
            <a:noFill/>
            <a:miter lim="800000"/>
            <a:headEnd/>
            <a:tailEnd/>
          </a:ln>
        </p:spPr>
        <p:txBody>
          <a:bodyPr>
            <a:spAutoFit/>
          </a:bodyPr>
          <a:lstStyle/>
          <a:p>
            <a:pPr algn="ctr"/>
            <a:r>
              <a:rPr lang="es-ES" sz="2400" b="1">
                <a:solidFill>
                  <a:srgbClr val="FFD28F"/>
                </a:solidFill>
              </a:rPr>
              <a:t>Palacio Stroganov</a:t>
            </a:r>
          </a:p>
        </p:txBody>
      </p:sp>
    </p:spTree>
  </p:cSld>
  <p:clrMapOvr>
    <a:masterClrMapping/>
  </p:clrMapOvr>
  <p:transition spd="slow">
    <p:cover dir="r"/>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Picture 4" descr="palacio de marmol"/>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grpSp>
        <p:nvGrpSpPr>
          <p:cNvPr id="83971" name="Group 5"/>
          <p:cNvGrpSpPr>
            <a:grpSpLocks/>
          </p:cNvGrpSpPr>
          <p:nvPr/>
        </p:nvGrpSpPr>
        <p:grpSpPr bwMode="auto">
          <a:xfrm rot="10800000">
            <a:off x="0" y="6308725"/>
            <a:ext cx="9144000" cy="549275"/>
            <a:chOff x="0" y="527"/>
            <a:chExt cx="5760" cy="272"/>
          </a:xfrm>
        </p:grpSpPr>
        <p:pic>
          <p:nvPicPr>
            <p:cNvPr id="83974" name="Picture 6" descr="Header LINEA"/>
            <p:cNvPicPr>
              <a:picLocks noChangeAspect="1" noChangeArrowheads="1"/>
            </p:cNvPicPr>
            <p:nvPr/>
          </p:nvPicPr>
          <p:blipFill>
            <a:blip r:embed="rId3"/>
            <a:srcRect/>
            <a:stretch>
              <a:fillRect/>
            </a:stretch>
          </p:blipFill>
          <p:spPr bwMode="auto">
            <a:xfrm>
              <a:off x="0" y="527"/>
              <a:ext cx="5760" cy="238"/>
            </a:xfrm>
            <a:prstGeom prst="rect">
              <a:avLst/>
            </a:prstGeom>
            <a:noFill/>
            <a:ln w="9525">
              <a:noFill/>
              <a:miter lim="800000"/>
              <a:headEnd/>
              <a:tailEnd/>
            </a:ln>
          </p:spPr>
        </p:pic>
        <p:pic>
          <p:nvPicPr>
            <p:cNvPr id="83975" name="Picture 7" descr="Imagen3"/>
            <p:cNvPicPr>
              <a:picLocks noChangeAspect="1" noChangeArrowheads="1"/>
            </p:cNvPicPr>
            <p:nvPr/>
          </p:nvPicPr>
          <p:blipFill>
            <a:blip r:embed="rId4"/>
            <a:srcRect/>
            <a:stretch>
              <a:fillRect/>
            </a:stretch>
          </p:blipFill>
          <p:spPr bwMode="auto">
            <a:xfrm>
              <a:off x="0" y="754"/>
              <a:ext cx="5760" cy="45"/>
            </a:xfrm>
            <a:prstGeom prst="rect">
              <a:avLst/>
            </a:prstGeom>
            <a:noFill/>
            <a:ln w="9525">
              <a:noFill/>
              <a:miter lim="800000"/>
              <a:headEnd/>
              <a:tailEnd/>
            </a:ln>
          </p:spPr>
        </p:pic>
      </p:grpSp>
      <p:sp>
        <p:nvSpPr>
          <p:cNvPr id="83972" name="Text Box 8"/>
          <p:cNvSpPr txBox="1">
            <a:spLocks noChangeArrowheads="1"/>
          </p:cNvSpPr>
          <p:nvPr/>
        </p:nvSpPr>
        <p:spPr bwMode="auto">
          <a:xfrm>
            <a:off x="0" y="6400800"/>
            <a:ext cx="9144000" cy="457200"/>
          </a:xfrm>
          <a:prstGeom prst="rect">
            <a:avLst/>
          </a:prstGeom>
          <a:noFill/>
          <a:ln w="9525">
            <a:noFill/>
            <a:miter lim="800000"/>
            <a:headEnd/>
            <a:tailEnd/>
          </a:ln>
        </p:spPr>
        <p:txBody>
          <a:bodyPr>
            <a:spAutoFit/>
          </a:bodyPr>
          <a:lstStyle/>
          <a:p>
            <a:pPr algn="ctr"/>
            <a:r>
              <a:rPr lang="es-ES" sz="2400" b="1">
                <a:solidFill>
                  <a:srgbClr val="FFD28F"/>
                </a:solidFill>
              </a:rPr>
              <a:t>Palacio de Mármol</a:t>
            </a:r>
          </a:p>
        </p:txBody>
      </p:sp>
    </p:spTree>
  </p:cSld>
  <p:clrMapOvr>
    <a:masterClrMapping/>
  </p:clrMapOvr>
  <p:transition spd="slow">
    <p:cover dir="r"/>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4" descr="palacio-de-marmol"/>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4" descr="academia de las ciencias"/>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grpSp>
        <p:nvGrpSpPr>
          <p:cNvPr id="86019" name="Group 5"/>
          <p:cNvGrpSpPr>
            <a:grpSpLocks/>
          </p:cNvGrpSpPr>
          <p:nvPr/>
        </p:nvGrpSpPr>
        <p:grpSpPr bwMode="auto">
          <a:xfrm rot="10800000">
            <a:off x="0" y="6426200"/>
            <a:ext cx="9144000" cy="431800"/>
            <a:chOff x="0" y="527"/>
            <a:chExt cx="5760" cy="272"/>
          </a:xfrm>
        </p:grpSpPr>
        <p:pic>
          <p:nvPicPr>
            <p:cNvPr id="86022" name="Picture 6" descr="Header LINEA"/>
            <p:cNvPicPr>
              <a:picLocks noChangeAspect="1" noChangeArrowheads="1"/>
            </p:cNvPicPr>
            <p:nvPr/>
          </p:nvPicPr>
          <p:blipFill>
            <a:blip r:embed="rId3"/>
            <a:srcRect/>
            <a:stretch>
              <a:fillRect/>
            </a:stretch>
          </p:blipFill>
          <p:spPr bwMode="auto">
            <a:xfrm>
              <a:off x="0" y="527"/>
              <a:ext cx="5760" cy="238"/>
            </a:xfrm>
            <a:prstGeom prst="rect">
              <a:avLst/>
            </a:prstGeom>
            <a:noFill/>
            <a:ln w="9525">
              <a:noFill/>
              <a:miter lim="800000"/>
              <a:headEnd/>
              <a:tailEnd/>
            </a:ln>
          </p:spPr>
        </p:pic>
        <p:pic>
          <p:nvPicPr>
            <p:cNvPr id="86023" name="Picture 7" descr="Imagen3"/>
            <p:cNvPicPr>
              <a:picLocks noChangeAspect="1" noChangeArrowheads="1"/>
            </p:cNvPicPr>
            <p:nvPr/>
          </p:nvPicPr>
          <p:blipFill>
            <a:blip r:embed="rId4"/>
            <a:srcRect/>
            <a:stretch>
              <a:fillRect/>
            </a:stretch>
          </p:blipFill>
          <p:spPr bwMode="auto">
            <a:xfrm>
              <a:off x="0" y="754"/>
              <a:ext cx="5760" cy="45"/>
            </a:xfrm>
            <a:prstGeom prst="rect">
              <a:avLst/>
            </a:prstGeom>
            <a:noFill/>
            <a:ln w="9525">
              <a:noFill/>
              <a:miter lim="800000"/>
              <a:headEnd/>
              <a:tailEnd/>
            </a:ln>
          </p:spPr>
        </p:pic>
      </p:grpSp>
      <p:sp>
        <p:nvSpPr>
          <p:cNvPr id="86020" name="Text Box 8"/>
          <p:cNvSpPr txBox="1">
            <a:spLocks noChangeArrowheads="1"/>
          </p:cNvSpPr>
          <p:nvPr/>
        </p:nvSpPr>
        <p:spPr bwMode="auto">
          <a:xfrm>
            <a:off x="0" y="6400800"/>
            <a:ext cx="9144000" cy="457200"/>
          </a:xfrm>
          <a:prstGeom prst="rect">
            <a:avLst/>
          </a:prstGeom>
          <a:noFill/>
          <a:ln w="9525">
            <a:noFill/>
            <a:miter lim="800000"/>
            <a:headEnd/>
            <a:tailEnd/>
          </a:ln>
        </p:spPr>
        <p:txBody>
          <a:bodyPr>
            <a:spAutoFit/>
          </a:bodyPr>
          <a:lstStyle/>
          <a:p>
            <a:pPr algn="ctr"/>
            <a:r>
              <a:rPr lang="es-ES" sz="2400" b="1">
                <a:solidFill>
                  <a:srgbClr val="FFD28F"/>
                </a:solidFill>
              </a:rPr>
              <a:t>Academia de las Ciencias</a:t>
            </a:r>
          </a:p>
        </p:txBody>
      </p:sp>
    </p:spTree>
  </p:cSld>
  <p:clrMapOvr>
    <a:masterClrMapping/>
  </p:clrMapOvr>
  <p:transition spd="slow">
    <p:cover dir="r"/>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2" name="Picture 4" descr="san petesburgo 2010 1725"/>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grpSp>
        <p:nvGrpSpPr>
          <p:cNvPr id="87043" name="Group 5"/>
          <p:cNvGrpSpPr>
            <a:grpSpLocks/>
          </p:cNvGrpSpPr>
          <p:nvPr/>
        </p:nvGrpSpPr>
        <p:grpSpPr bwMode="auto">
          <a:xfrm>
            <a:off x="0" y="0"/>
            <a:ext cx="9144000" cy="476250"/>
            <a:chOff x="0" y="527"/>
            <a:chExt cx="5760" cy="272"/>
          </a:xfrm>
        </p:grpSpPr>
        <p:pic>
          <p:nvPicPr>
            <p:cNvPr id="87046" name="Picture 6" descr="Header LINEA"/>
            <p:cNvPicPr>
              <a:picLocks noChangeAspect="1" noChangeArrowheads="1"/>
            </p:cNvPicPr>
            <p:nvPr/>
          </p:nvPicPr>
          <p:blipFill>
            <a:blip r:embed="rId3"/>
            <a:srcRect/>
            <a:stretch>
              <a:fillRect/>
            </a:stretch>
          </p:blipFill>
          <p:spPr bwMode="auto">
            <a:xfrm>
              <a:off x="0" y="527"/>
              <a:ext cx="5760" cy="238"/>
            </a:xfrm>
            <a:prstGeom prst="rect">
              <a:avLst/>
            </a:prstGeom>
            <a:noFill/>
            <a:ln w="9525">
              <a:noFill/>
              <a:miter lim="800000"/>
              <a:headEnd/>
              <a:tailEnd/>
            </a:ln>
          </p:spPr>
        </p:pic>
        <p:pic>
          <p:nvPicPr>
            <p:cNvPr id="87047" name="Picture 7" descr="Imagen3"/>
            <p:cNvPicPr>
              <a:picLocks noChangeAspect="1" noChangeArrowheads="1"/>
            </p:cNvPicPr>
            <p:nvPr/>
          </p:nvPicPr>
          <p:blipFill>
            <a:blip r:embed="rId4"/>
            <a:srcRect/>
            <a:stretch>
              <a:fillRect/>
            </a:stretch>
          </p:blipFill>
          <p:spPr bwMode="auto">
            <a:xfrm>
              <a:off x="0" y="754"/>
              <a:ext cx="5760" cy="45"/>
            </a:xfrm>
            <a:prstGeom prst="rect">
              <a:avLst/>
            </a:prstGeom>
            <a:noFill/>
            <a:ln w="9525">
              <a:noFill/>
              <a:miter lim="800000"/>
              <a:headEnd/>
              <a:tailEnd/>
            </a:ln>
          </p:spPr>
        </p:pic>
      </p:grpSp>
      <p:sp>
        <p:nvSpPr>
          <p:cNvPr id="87044" name="Text Box 8"/>
          <p:cNvSpPr txBox="1">
            <a:spLocks noChangeArrowheads="1"/>
          </p:cNvSpPr>
          <p:nvPr/>
        </p:nvSpPr>
        <p:spPr bwMode="auto">
          <a:xfrm>
            <a:off x="3563938" y="0"/>
            <a:ext cx="1965325" cy="457200"/>
          </a:xfrm>
          <a:prstGeom prst="rect">
            <a:avLst/>
          </a:prstGeom>
          <a:noFill/>
          <a:ln w="9525">
            <a:noFill/>
            <a:miter lim="800000"/>
            <a:headEnd/>
            <a:tailEnd/>
          </a:ln>
        </p:spPr>
        <p:txBody>
          <a:bodyPr wrap="none">
            <a:spAutoFit/>
          </a:bodyPr>
          <a:lstStyle/>
          <a:p>
            <a:pPr algn="ctr"/>
            <a:r>
              <a:rPr lang="es-ES" sz="2400">
                <a:solidFill>
                  <a:srgbClr val="FFD28F"/>
                </a:solidFill>
              </a:rPr>
              <a:t>Almirantazgo</a:t>
            </a:r>
          </a:p>
        </p:txBody>
      </p:sp>
    </p:spTree>
  </p:cSld>
  <p:clrMapOvr>
    <a:masterClrMapping/>
  </p:clrMapOvr>
  <p:transition spd="slow">
    <p:cover dir="r"/>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4" descr="almirantazgo"/>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Picture 4" descr="museo de artes decorativas"/>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grpSp>
        <p:nvGrpSpPr>
          <p:cNvPr id="89091" name="Group 5"/>
          <p:cNvGrpSpPr>
            <a:grpSpLocks/>
          </p:cNvGrpSpPr>
          <p:nvPr/>
        </p:nvGrpSpPr>
        <p:grpSpPr bwMode="auto">
          <a:xfrm rot="10800000">
            <a:off x="0" y="6237288"/>
            <a:ext cx="9144000" cy="620712"/>
            <a:chOff x="0" y="527"/>
            <a:chExt cx="5760" cy="272"/>
          </a:xfrm>
        </p:grpSpPr>
        <p:pic>
          <p:nvPicPr>
            <p:cNvPr id="89094" name="Picture 6" descr="Header LINEA"/>
            <p:cNvPicPr>
              <a:picLocks noChangeAspect="1" noChangeArrowheads="1"/>
            </p:cNvPicPr>
            <p:nvPr/>
          </p:nvPicPr>
          <p:blipFill>
            <a:blip r:embed="rId3"/>
            <a:srcRect/>
            <a:stretch>
              <a:fillRect/>
            </a:stretch>
          </p:blipFill>
          <p:spPr bwMode="auto">
            <a:xfrm>
              <a:off x="0" y="527"/>
              <a:ext cx="5760" cy="238"/>
            </a:xfrm>
            <a:prstGeom prst="rect">
              <a:avLst/>
            </a:prstGeom>
            <a:noFill/>
            <a:ln w="9525">
              <a:noFill/>
              <a:miter lim="800000"/>
              <a:headEnd/>
              <a:tailEnd/>
            </a:ln>
          </p:spPr>
        </p:pic>
        <p:pic>
          <p:nvPicPr>
            <p:cNvPr id="89095" name="Picture 7" descr="Imagen3"/>
            <p:cNvPicPr>
              <a:picLocks noChangeAspect="1" noChangeArrowheads="1"/>
            </p:cNvPicPr>
            <p:nvPr/>
          </p:nvPicPr>
          <p:blipFill>
            <a:blip r:embed="rId4"/>
            <a:srcRect/>
            <a:stretch>
              <a:fillRect/>
            </a:stretch>
          </p:blipFill>
          <p:spPr bwMode="auto">
            <a:xfrm>
              <a:off x="0" y="754"/>
              <a:ext cx="5760" cy="45"/>
            </a:xfrm>
            <a:prstGeom prst="rect">
              <a:avLst/>
            </a:prstGeom>
            <a:noFill/>
            <a:ln w="9525">
              <a:noFill/>
              <a:miter lim="800000"/>
              <a:headEnd/>
              <a:tailEnd/>
            </a:ln>
          </p:spPr>
        </p:pic>
      </p:grpSp>
      <p:sp>
        <p:nvSpPr>
          <p:cNvPr id="89092" name="Text Box 8"/>
          <p:cNvSpPr txBox="1">
            <a:spLocks noChangeArrowheads="1"/>
          </p:cNvSpPr>
          <p:nvPr/>
        </p:nvSpPr>
        <p:spPr bwMode="auto">
          <a:xfrm>
            <a:off x="2339975" y="6400800"/>
            <a:ext cx="4776788" cy="457200"/>
          </a:xfrm>
          <a:prstGeom prst="rect">
            <a:avLst/>
          </a:prstGeom>
          <a:noFill/>
          <a:ln w="9525">
            <a:noFill/>
            <a:miter lim="800000"/>
            <a:headEnd/>
            <a:tailEnd/>
          </a:ln>
        </p:spPr>
        <p:txBody>
          <a:bodyPr wrap="none">
            <a:spAutoFit/>
          </a:bodyPr>
          <a:lstStyle/>
          <a:p>
            <a:pPr algn="ctr"/>
            <a:r>
              <a:rPr lang="es-ES" sz="2400" b="1">
                <a:solidFill>
                  <a:srgbClr val="FFD28F"/>
                </a:solidFill>
              </a:rPr>
              <a:t>Museo de las Artes Decorativas</a:t>
            </a:r>
          </a:p>
        </p:txBody>
      </p:sp>
    </p:spTree>
  </p:cSld>
  <p:clrMapOvr>
    <a:masterClrMapping/>
  </p:clrMapOvr>
  <p:transition spd="slow">
    <p:cover dir="r"/>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Picture 4" descr="pbelozer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grpSp>
        <p:nvGrpSpPr>
          <p:cNvPr id="90115" name="Group 5"/>
          <p:cNvGrpSpPr>
            <a:grpSpLocks/>
          </p:cNvGrpSpPr>
          <p:nvPr/>
        </p:nvGrpSpPr>
        <p:grpSpPr bwMode="auto">
          <a:xfrm rot="10800000">
            <a:off x="0" y="6237288"/>
            <a:ext cx="9144000" cy="620712"/>
            <a:chOff x="0" y="527"/>
            <a:chExt cx="5760" cy="272"/>
          </a:xfrm>
        </p:grpSpPr>
        <p:pic>
          <p:nvPicPr>
            <p:cNvPr id="90118" name="Picture 6" descr="Header LINEA"/>
            <p:cNvPicPr>
              <a:picLocks noChangeAspect="1" noChangeArrowheads="1"/>
            </p:cNvPicPr>
            <p:nvPr/>
          </p:nvPicPr>
          <p:blipFill>
            <a:blip r:embed="rId3"/>
            <a:srcRect/>
            <a:stretch>
              <a:fillRect/>
            </a:stretch>
          </p:blipFill>
          <p:spPr bwMode="auto">
            <a:xfrm>
              <a:off x="0" y="527"/>
              <a:ext cx="5760" cy="238"/>
            </a:xfrm>
            <a:prstGeom prst="rect">
              <a:avLst/>
            </a:prstGeom>
            <a:noFill/>
            <a:ln w="9525">
              <a:noFill/>
              <a:miter lim="800000"/>
              <a:headEnd/>
              <a:tailEnd/>
            </a:ln>
          </p:spPr>
        </p:pic>
        <p:pic>
          <p:nvPicPr>
            <p:cNvPr id="90119" name="Picture 7" descr="Imagen3"/>
            <p:cNvPicPr>
              <a:picLocks noChangeAspect="1" noChangeArrowheads="1"/>
            </p:cNvPicPr>
            <p:nvPr/>
          </p:nvPicPr>
          <p:blipFill>
            <a:blip r:embed="rId4"/>
            <a:srcRect/>
            <a:stretch>
              <a:fillRect/>
            </a:stretch>
          </p:blipFill>
          <p:spPr bwMode="auto">
            <a:xfrm>
              <a:off x="0" y="754"/>
              <a:ext cx="5760" cy="45"/>
            </a:xfrm>
            <a:prstGeom prst="rect">
              <a:avLst/>
            </a:prstGeom>
            <a:noFill/>
            <a:ln w="9525">
              <a:noFill/>
              <a:miter lim="800000"/>
              <a:headEnd/>
              <a:tailEnd/>
            </a:ln>
          </p:spPr>
        </p:pic>
      </p:grpSp>
      <p:sp>
        <p:nvSpPr>
          <p:cNvPr id="90116" name="Text Box 8"/>
          <p:cNvSpPr txBox="1">
            <a:spLocks noChangeArrowheads="1"/>
          </p:cNvSpPr>
          <p:nvPr/>
        </p:nvSpPr>
        <p:spPr bwMode="auto">
          <a:xfrm>
            <a:off x="0" y="6400800"/>
            <a:ext cx="9144000" cy="457200"/>
          </a:xfrm>
          <a:prstGeom prst="rect">
            <a:avLst/>
          </a:prstGeom>
          <a:noFill/>
          <a:ln w="9525">
            <a:noFill/>
            <a:miter lim="800000"/>
            <a:headEnd/>
            <a:tailEnd/>
          </a:ln>
        </p:spPr>
        <p:txBody>
          <a:bodyPr>
            <a:spAutoFit/>
          </a:bodyPr>
          <a:lstStyle/>
          <a:p>
            <a:pPr algn="ctr"/>
            <a:r>
              <a:rPr lang="es-ES" sz="2400" b="1">
                <a:solidFill>
                  <a:srgbClr val="FFD28F"/>
                </a:solidFill>
              </a:rPr>
              <a:t>Palacio Belozerkin</a:t>
            </a:r>
          </a:p>
        </p:txBody>
      </p:sp>
    </p:spTree>
  </p:cSld>
  <p:clrMapOvr>
    <a:masterClrMapping/>
  </p:clrMapOvr>
  <p:transition spd="slow">
    <p:cover dir="r"/>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4" descr="fontan4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2" name="Picture 4" descr="catalina la grande y teatro alexandiski"/>
          <p:cNvPicPr>
            <a:picLocks noChangeAspect="1" noChangeArrowheads="1"/>
          </p:cNvPicPr>
          <p:nvPr/>
        </p:nvPicPr>
        <p:blipFill>
          <a:blip r:embed="rId2"/>
          <a:srcRect/>
          <a:stretch>
            <a:fillRect/>
          </a:stretch>
        </p:blipFill>
        <p:spPr bwMode="auto">
          <a:xfrm>
            <a:off x="0" y="0"/>
            <a:ext cx="5145088" cy="6858000"/>
          </a:xfrm>
          <a:prstGeom prst="rect">
            <a:avLst/>
          </a:prstGeom>
          <a:noFill/>
          <a:ln w="9525">
            <a:noFill/>
            <a:miter lim="800000"/>
            <a:headEnd/>
            <a:tailEnd/>
          </a:ln>
        </p:spPr>
      </p:pic>
      <p:sp>
        <p:nvSpPr>
          <p:cNvPr id="92163" name="Text Box 5"/>
          <p:cNvSpPr txBox="1">
            <a:spLocks noChangeArrowheads="1"/>
          </p:cNvSpPr>
          <p:nvPr/>
        </p:nvSpPr>
        <p:spPr bwMode="auto">
          <a:xfrm>
            <a:off x="5475288" y="2924175"/>
            <a:ext cx="3028950" cy="1187450"/>
          </a:xfrm>
          <a:prstGeom prst="rect">
            <a:avLst/>
          </a:prstGeom>
          <a:noFill/>
          <a:ln w="9525">
            <a:noFill/>
            <a:miter lim="800000"/>
            <a:headEnd/>
            <a:tailEnd/>
          </a:ln>
        </p:spPr>
        <p:txBody>
          <a:bodyPr wrap="none">
            <a:spAutoFit/>
          </a:bodyPr>
          <a:lstStyle/>
          <a:p>
            <a:pPr algn="ctr"/>
            <a:r>
              <a:rPr lang="es-ES" sz="2400" b="1">
                <a:solidFill>
                  <a:srgbClr val="FFD28F"/>
                </a:solidFill>
              </a:rPr>
              <a:t>Monumento a</a:t>
            </a:r>
          </a:p>
          <a:p>
            <a:pPr algn="ctr"/>
            <a:r>
              <a:rPr lang="es-ES" sz="2400" b="1">
                <a:solidFill>
                  <a:srgbClr val="FFD28F"/>
                </a:solidFill>
              </a:rPr>
              <a:t>Catalina La Grande</a:t>
            </a:r>
          </a:p>
          <a:p>
            <a:pPr algn="ctr"/>
            <a:r>
              <a:rPr lang="es-ES" sz="2400" b="1">
                <a:solidFill>
                  <a:srgbClr val="FFD28F"/>
                </a:solidFill>
              </a:rPr>
              <a:t>Teatro Alexandrinki</a:t>
            </a:r>
          </a:p>
        </p:txBody>
      </p:sp>
      <p:pic>
        <p:nvPicPr>
          <p:cNvPr id="92164" name="Picture 6" descr="c"/>
          <p:cNvPicPr>
            <a:picLocks noChangeAspect="1" noChangeArrowheads="1"/>
          </p:cNvPicPr>
          <p:nvPr/>
        </p:nvPicPr>
        <p:blipFill>
          <a:blip r:embed="rId3"/>
          <a:srcRect/>
          <a:stretch>
            <a:fillRect/>
          </a:stretch>
        </p:blipFill>
        <p:spPr bwMode="auto">
          <a:xfrm>
            <a:off x="6732588" y="5445125"/>
            <a:ext cx="792162" cy="593725"/>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6" name="Picture 4" descr="folklore 1"/>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grpSp>
        <p:nvGrpSpPr>
          <p:cNvPr id="93187" name="Group 5"/>
          <p:cNvGrpSpPr>
            <a:grpSpLocks/>
          </p:cNvGrpSpPr>
          <p:nvPr/>
        </p:nvGrpSpPr>
        <p:grpSpPr bwMode="auto">
          <a:xfrm>
            <a:off x="0" y="0"/>
            <a:ext cx="9144000" cy="692150"/>
            <a:chOff x="0" y="527"/>
            <a:chExt cx="5760" cy="272"/>
          </a:xfrm>
        </p:grpSpPr>
        <p:pic>
          <p:nvPicPr>
            <p:cNvPr id="93190" name="Picture 6" descr="Header LINEA"/>
            <p:cNvPicPr>
              <a:picLocks noChangeAspect="1" noChangeArrowheads="1"/>
            </p:cNvPicPr>
            <p:nvPr/>
          </p:nvPicPr>
          <p:blipFill>
            <a:blip r:embed="rId3"/>
            <a:srcRect/>
            <a:stretch>
              <a:fillRect/>
            </a:stretch>
          </p:blipFill>
          <p:spPr bwMode="auto">
            <a:xfrm>
              <a:off x="0" y="527"/>
              <a:ext cx="5760" cy="238"/>
            </a:xfrm>
            <a:prstGeom prst="rect">
              <a:avLst/>
            </a:prstGeom>
            <a:noFill/>
            <a:ln w="9525">
              <a:noFill/>
              <a:miter lim="800000"/>
              <a:headEnd/>
              <a:tailEnd/>
            </a:ln>
          </p:spPr>
        </p:pic>
        <p:pic>
          <p:nvPicPr>
            <p:cNvPr id="93191" name="Picture 7" descr="Imagen3"/>
            <p:cNvPicPr>
              <a:picLocks noChangeAspect="1" noChangeArrowheads="1"/>
            </p:cNvPicPr>
            <p:nvPr/>
          </p:nvPicPr>
          <p:blipFill>
            <a:blip r:embed="rId4"/>
            <a:srcRect/>
            <a:stretch>
              <a:fillRect/>
            </a:stretch>
          </p:blipFill>
          <p:spPr bwMode="auto">
            <a:xfrm>
              <a:off x="0" y="754"/>
              <a:ext cx="5760" cy="45"/>
            </a:xfrm>
            <a:prstGeom prst="rect">
              <a:avLst/>
            </a:prstGeom>
            <a:noFill/>
            <a:ln w="9525">
              <a:noFill/>
              <a:miter lim="800000"/>
              <a:headEnd/>
              <a:tailEnd/>
            </a:ln>
          </p:spPr>
        </p:pic>
      </p:grpSp>
      <p:sp>
        <p:nvSpPr>
          <p:cNvPr id="93188" name="Text Box 8"/>
          <p:cNvSpPr txBox="1">
            <a:spLocks noChangeArrowheads="1"/>
          </p:cNvSpPr>
          <p:nvPr/>
        </p:nvSpPr>
        <p:spPr bwMode="auto">
          <a:xfrm>
            <a:off x="0" y="0"/>
            <a:ext cx="9144000" cy="457200"/>
          </a:xfrm>
          <a:prstGeom prst="rect">
            <a:avLst/>
          </a:prstGeom>
          <a:noFill/>
          <a:ln w="9525">
            <a:noFill/>
            <a:miter lim="800000"/>
            <a:headEnd/>
            <a:tailEnd/>
          </a:ln>
        </p:spPr>
        <p:txBody>
          <a:bodyPr>
            <a:spAutoFit/>
          </a:bodyPr>
          <a:lstStyle/>
          <a:p>
            <a:pPr algn="ctr"/>
            <a:r>
              <a:rPr lang="es-ES" sz="2400" b="1">
                <a:solidFill>
                  <a:srgbClr val="FFD28F"/>
                </a:solidFill>
              </a:rPr>
              <a:t>Folklore Ruso</a:t>
            </a:r>
          </a:p>
        </p:txBody>
      </p:sp>
    </p:spTree>
  </p:cSld>
  <p:clrMapOvr>
    <a:masterClrMapping/>
  </p:clrMapOvr>
  <p:transition spd="slow">
    <p:cover dir="r"/>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4" descr="folklore"/>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4" name="Picture 4" descr="DSC06898"/>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Picture 2" descr="Page-BgTexture"/>
          <p:cNvPicPr>
            <a:picLocks noChangeAspect="1" noChangeArrowheads="1"/>
          </p:cNvPicPr>
          <p:nvPr/>
        </p:nvPicPr>
        <p:blipFill>
          <a:blip r:embed="rId2"/>
          <a:srcRect/>
          <a:stretch>
            <a:fillRect/>
          </a:stretch>
        </p:blipFill>
        <p:spPr bwMode="auto">
          <a:xfrm>
            <a:off x="0" y="2276475"/>
            <a:ext cx="9144000" cy="4581525"/>
          </a:xfrm>
          <a:prstGeom prst="rect">
            <a:avLst/>
          </a:prstGeom>
          <a:noFill/>
          <a:ln w="9525">
            <a:noFill/>
            <a:miter lim="800000"/>
            <a:headEnd/>
            <a:tailEnd/>
          </a:ln>
        </p:spPr>
      </p:pic>
      <p:grpSp>
        <p:nvGrpSpPr>
          <p:cNvPr id="96259" name="Group 3"/>
          <p:cNvGrpSpPr>
            <a:grpSpLocks/>
          </p:cNvGrpSpPr>
          <p:nvPr/>
        </p:nvGrpSpPr>
        <p:grpSpPr bwMode="auto">
          <a:xfrm>
            <a:off x="0" y="0"/>
            <a:ext cx="9144000" cy="2349500"/>
            <a:chOff x="0" y="0"/>
            <a:chExt cx="5760" cy="1480"/>
          </a:xfrm>
        </p:grpSpPr>
        <p:pic>
          <p:nvPicPr>
            <p:cNvPr id="96265" name="Picture 4" descr="HeaderVV"/>
            <p:cNvPicPr>
              <a:picLocks noChangeAspect="1" noChangeArrowheads="1"/>
            </p:cNvPicPr>
            <p:nvPr/>
          </p:nvPicPr>
          <p:blipFill>
            <a:blip r:embed="rId3"/>
            <a:srcRect/>
            <a:stretch>
              <a:fillRect/>
            </a:stretch>
          </p:blipFill>
          <p:spPr bwMode="auto">
            <a:xfrm>
              <a:off x="0" y="0"/>
              <a:ext cx="2891" cy="1480"/>
            </a:xfrm>
            <a:prstGeom prst="rect">
              <a:avLst/>
            </a:prstGeom>
            <a:noFill/>
            <a:ln w="9525">
              <a:noFill/>
              <a:miter lim="800000"/>
              <a:headEnd/>
              <a:tailEnd/>
            </a:ln>
          </p:spPr>
        </p:pic>
        <p:pic>
          <p:nvPicPr>
            <p:cNvPr id="96266" name="Picture 5" descr="Header"/>
            <p:cNvPicPr>
              <a:picLocks noChangeAspect="1" noChangeArrowheads="1"/>
            </p:cNvPicPr>
            <p:nvPr/>
          </p:nvPicPr>
          <p:blipFill>
            <a:blip r:embed="rId4"/>
            <a:srcRect/>
            <a:stretch>
              <a:fillRect/>
            </a:stretch>
          </p:blipFill>
          <p:spPr bwMode="auto">
            <a:xfrm>
              <a:off x="2886" y="0"/>
              <a:ext cx="2874" cy="1472"/>
            </a:xfrm>
            <a:prstGeom prst="rect">
              <a:avLst/>
            </a:prstGeom>
            <a:noFill/>
            <a:ln w="9525">
              <a:noFill/>
              <a:miter lim="800000"/>
              <a:headEnd/>
              <a:tailEnd/>
            </a:ln>
          </p:spPr>
        </p:pic>
      </p:grpSp>
      <p:pic>
        <p:nvPicPr>
          <p:cNvPr id="96260" name="Picture 6" descr="Imagen3"/>
          <p:cNvPicPr>
            <a:picLocks noChangeAspect="1" noChangeArrowheads="1"/>
          </p:cNvPicPr>
          <p:nvPr/>
        </p:nvPicPr>
        <p:blipFill>
          <a:blip r:embed="rId5"/>
          <a:srcRect/>
          <a:stretch>
            <a:fillRect/>
          </a:stretch>
        </p:blipFill>
        <p:spPr bwMode="auto">
          <a:xfrm>
            <a:off x="0" y="6786563"/>
            <a:ext cx="9144000" cy="71437"/>
          </a:xfrm>
          <a:prstGeom prst="rect">
            <a:avLst/>
          </a:prstGeom>
          <a:noFill/>
          <a:ln w="9525">
            <a:noFill/>
            <a:miter lim="800000"/>
            <a:headEnd/>
            <a:tailEnd/>
          </a:ln>
        </p:spPr>
      </p:pic>
      <p:pic>
        <p:nvPicPr>
          <p:cNvPr id="96261" name="Picture 7" descr="Imagen3"/>
          <p:cNvPicPr>
            <a:picLocks noChangeAspect="1" noChangeArrowheads="1"/>
          </p:cNvPicPr>
          <p:nvPr/>
        </p:nvPicPr>
        <p:blipFill>
          <a:blip r:embed="rId5"/>
          <a:srcRect/>
          <a:stretch>
            <a:fillRect/>
          </a:stretch>
        </p:blipFill>
        <p:spPr bwMode="auto">
          <a:xfrm>
            <a:off x="0" y="2276475"/>
            <a:ext cx="9144000" cy="71438"/>
          </a:xfrm>
          <a:prstGeom prst="rect">
            <a:avLst/>
          </a:prstGeom>
          <a:noFill/>
          <a:ln w="9525">
            <a:noFill/>
            <a:miter lim="800000"/>
            <a:headEnd/>
            <a:tailEnd/>
          </a:ln>
        </p:spPr>
      </p:pic>
      <p:pic>
        <p:nvPicPr>
          <p:cNvPr id="96262" name="Picture 11" descr="Fel%C3%ADzfindeRosa"/>
          <p:cNvPicPr>
            <a:picLocks noChangeAspect="1" noChangeArrowheads="1" noCrop="1"/>
          </p:cNvPicPr>
          <p:nvPr/>
        </p:nvPicPr>
        <p:blipFill>
          <a:blip r:embed="rId6"/>
          <a:srcRect/>
          <a:stretch>
            <a:fillRect/>
          </a:stretch>
        </p:blipFill>
        <p:spPr bwMode="auto">
          <a:xfrm>
            <a:off x="2051050" y="3573463"/>
            <a:ext cx="4705350" cy="2371725"/>
          </a:xfrm>
          <a:prstGeom prst="rect">
            <a:avLst/>
          </a:prstGeom>
          <a:noFill/>
          <a:ln w="9525">
            <a:noFill/>
            <a:miter lim="800000"/>
            <a:headEnd/>
            <a:tailEnd/>
          </a:ln>
        </p:spPr>
      </p:pic>
    </p:spTree>
  </p:cSld>
  <p:clrMapOvr>
    <a:masterClrMapping/>
  </p:clrMapOvr>
  <p:transition spd="slow">
    <p:cover dir="r"/>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ASEO POR SAN PETESBURG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PASEO POR SAN PETESBURGO</Template>
  <TotalTime>2</TotalTime>
  <Words>600</Words>
  <Application>Microsoft Office PowerPoint</Application>
  <PresentationFormat>Presentación en pantalla (4:3)</PresentationFormat>
  <Paragraphs>91</Paragraphs>
  <Slides>94</Slides>
  <Notes>0</Notes>
  <HiddenSlides>0</HiddenSlides>
  <MMClips>0</MMClips>
  <ScaleCrop>false</ScaleCrop>
  <HeadingPairs>
    <vt:vector size="4" baseType="variant">
      <vt:variant>
        <vt:lpstr>Tema</vt:lpstr>
      </vt:variant>
      <vt:variant>
        <vt:i4>2</vt:i4>
      </vt:variant>
      <vt:variant>
        <vt:lpstr>Títulos de diapositiva</vt:lpstr>
      </vt:variant>
      <vt:variant>
        <vt:i4>94</vt:i4>
      </vt:variant>
    </vt:vector>
  </HeadingPairs>
  <TitlesOfParts>
    <vt:vector size="96" baseType="lpstr">
      <vt:lpstr>PASEO POR SAN PETESBURGO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lpstr>Diapositiva 89</vt:lpstr>
      <vt:lpstr>Diapositiva 90</vt:lpstr>
      <vt:lpstr>Diapositiva 91</vt:lpstr>
      <vt:lpstr>Diapositiva 92</vt:lpstr>
      <vt:lpstr>Diapositiva 93</vt:lpstr>
      <vt:lpstr>Diapositiva 94</vt:lpstr>
    </vt:vector>
  </TitlesOfParts>
  <Manager>B&amp;R</Manager>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subject>SAN PETERSBURGO - RUSIA</dc:subject>
  <dc:creator>JOSE LUIS</dc:creator>
  <cp:lastModifiedBy>JOSE LUIS</cp:lastModifiedBy>
  <cp:revision>1</cp:revision>
  <dcterms:created xsi:type="dcterms:W3CDTF">2013-11-14T14:16:12Z</dcterms:created>
  <dcterms:modified xsi:type="dcterms:W3CDTF">2013-11-14T14:18:22Z</dcterms:modified>
</cp:coreProperties>
</file>