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sldIdLst>
    <p:sldId id="260" r:id="rId3"/>
    <p:sldId id="335" r:id="rId4"/>
    <p:sldId id="261" r:id="rId5"/>
    <p:sldId id="262" r:id="rId6"/>
    <p:sldId id="263" r:id="rId7"/>
    <p:sldId id="325" r:id="rId8"/>
    <p:sldId id="264" r:id="rId9"/>
    <p:sldId id="265" r:id="rId10"/>
    <p:sldId id="266" r:id="rId11"/>
    <p:sldId id="267" r:id="rId12"/>
    <p:sldId id="270" r:id="rId13"/>
    <p:sldId id="331" r:id="rId14"/>
    <p:sldId id="271" r:id="rId15"/>
    <p:sldId id="272" r:id="rId16"/>
    <p:sldId id="273" r:id="rId17"/>
    <p:sldId id="332" r:id="rId18"/>
    <p:sldId id="333" r:id="rId19"/>
    <p:sldId id="336" r:id="rId20"/>
    <p:sldId id="334" r:id="rId21"/>
    <p:sldId id="283" r:id="rId22"/>
    <p:sldId id="275" r:id="rId23"/>
    <p:sldId id="326" r:id="rId24"/>
    <p:sldId id="277" r:id="rId25"/>
    <p:sldId id="300" r:id="rId26"/>
    <p:sldId id="268" r:id="rId27"/>
    <p:sldId id="298" r:id="rId28"/>
    <p:sldId id="269" r:id="rId29"/>
    <p:sldId id="274" r:id="rId30"/>
    <p:sldId id="327" r:id="rId31"/>
    <p:sldId id="324" r:id="rId32"/>
    <p:sldId id="278" r:id="rId33"/>
    <p:sldId id="279" r:id="rId34"/>
    <p:sldId id="294" r:id="rId35"/>
    <p:sldId id="299" r:id="rId36"/>
    <p:sldId id="319" r:id="rId37"/>
    <p:sldId id="317" r:id="rId38"/>
    <p:sldId id="318" r:id="rId39"/>
    <p:sldId id="323" r:id="rId40"/>
    <p:sldId id="280" r:id="rId41"/>
    <p:sldId id="301" r:id="rId42"/>
    <p:sldId id="302" r:id="rId43"/>
    <p:sldId id="308" r:id="rId44"/>
    <p:sldId id="307" r:id="rId45"/>
    <p:sldId id="276" r:id="rId46"/>
    <p:sldId id="322" r:id="rId47"/>
    <p:sldId id="320" r:id="rId48"/>
    <p:sldId id="285" r:id="rId49"/>
    <p:sldId id="321" r:id="rId50"/>
    <p:sldId id="281" r:id="rId51"/>
    <p:sldId id="282" r:id="rId52"/>
    <p:sldId id="286" r:id="rId53"/>
    <p:sldId id="287" r:id="rId54"/>
    <p:sldId id="288" r:id="rId55"/>
    <p:sldId id="291" r:id="rId56"/>
    <p:sldId id="289" r:id="rId57"/>
    <p:sldId id="290" r:id="rId58"/>
    <p:sldId id="292" r:id="rId59"/>
    <p:sldId id="309" r:id="rId60"/>
    <p:sldId id="293" r:id="rId61"/>
    <p:sldId id="295" r:id="rId62"/>
    <p:sldId id="296" r:id="rId63"/>
    <p:sldId id="297" r:id="rId64"/>
    <p:sldId id="303" r:id="rId65"/>
    <p:sldId id="304" r:id="rId66"/>
    <p:sldId id="311" r:id="rId67"/>
    <p:sldId id="305" r:id="rId68"/>
    <p:sldId id="306" r:id="rId69"/>
    <p:sldId id="310" r:id="rId70"/>
    <p:sldId id="315" r:id="rId71"/>
    <p:sldId id="312" r:id="rId72"/>
    <p:sldId id="314" r:id="rId73"/>
    <p:sldId id="328" r:id="rId74"/>
    <p:sldId id="330" r:id="rId75"/>
    <p:sldId id="313" r:id="rId76"/>
    <p:sldId id="316" r:id="rId77"/>
    <p:sldId id="284" r:id="rId78"/>
    <p:sldId id="337" r:id="rId7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Hbn5h5cRMgH5HfdutBr4iA" hashData="WvdLfLaQ24sAVu487Hj8QfEoo7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9646" autoAdjust="0"/>
    <p:restoredTop sz="94669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976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863BF4-484D-49D6-9A1F-9FCE031A680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67EC5-2389-48CF-9A37-3C928DB557E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35318-B4C1-4430-B107-B5F4194D88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5AD856-D58D-4021-9DDB-1561DB03FFB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883E67-5C67-406A-B7C6-479E679BCA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5087BD-C1AE-4A78-9A03-E032ABE55A0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D2CCAC-64CD-411C-9CCE-59CBFC6236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540CA9-1A21-412B-A53D-A141D3B8D45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C74808-8584-42FD-800C-0C819B26259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5BCB3-B8F5-4411-8CBA-701CF46A405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27194F-2105-4430-9E0A-0761B564141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B229E9E-F0A2-4CF0-8291-ED6EDC7D5AA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gif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8.png"/><Relationship Id="rId10" Type="http://schemas.openxmlformats.org/officeDocument/2006/relationships/image" Target="../media/image9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0420" name="Picture 4" descr="fondo-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0292" name="Picture 4" descr="map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0"/>
            <a:ext cx="70580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0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0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44" name="Picture 4" descr="1-cop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938"/>
            <a:ext cx="9144000" cy="6873876"/>
          </a:xfrm>
          <a:prstGeom prst="rect">
            <a:avLst/>
          </a:prstGeom>
          <a:noFill/>
        </p:spPr>
      </p:pic>
      <p:pic>
        <p:nvPicPr>
          <p:cNvPr id="61445" name="Picture 5" descr="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7938"/>
            <a:ext cx="9144000" cy="687387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>
        <p:snd r:embed="rId2" name="Tu Jahan Jahan Chalega-Lata Mangeshk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1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2469" name="Picture 5" descr="2-Vrindav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8604250" cy="6858000"/>
          </a:xfrm>
          <a:prstGeom prst="rect">
            <a:avLst/>
          </a:prstGeom>
          <a:noFill/>
        </p:spPr>
      </p:pic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1095375" y="469900"/>
            <a:ext cx="2887663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Vrindavan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3492" name="Picture 4" descr="3-Bangalo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8604250" cy="6858000"/>
          </a:xfrm>
          <a:prstGeom prst="rect">
            <a:avLst/>
          </a:prstGeom>
          <a:noFill/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950913" y="398463"/>
            <a:ext cx="2732087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Bangalore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0052" name="Picture 4" descr="fatehpo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</p:spPr>
      </p:pic>
      <p:sp>
        <p:nvSpPr>
          <p:cNvPr id="130053" name="Text Box 5"/>
          <p:cNvSpPr txBox="1">
            <a:spLocks noChangeArrowheads="1"/>
          </p:cNvSpPr>
          <p:nvPr/>
        </p:nvSpPr>
        <p:spPr bwMode="auto">
          <a:xfrm>
            <a:off x="950913" y="254000"/>
            <a:ext cx="28321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FATEHPOUR</a:t>
            </a:r>
          </a:p>
        </p:txBody>
      </p:sp>
    </p:spTree>
  </p:cSld>
  <p:clrMapOvr>
    <a:masterClrMapping/>
  </p:clrMapOvr>
  <p:transition spd="med" advTm="6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4516" name="Picture 4" descr="4-Hunagad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32600"/>
          </a:xfrm>
          <a:prstGeom prst="rect">
            <a:avLst/>
          </a:prstGeom>
          <a:noFill/>
        </p:spPr>
      </p:pic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735013" y="182563"/>
            <a:ext cx="27940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juganadah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endParaRPr lang="es-ES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5542" name="Picture 6" descr="red_fort_on_15t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8604250" cy="6858000"/>
          </a:xfrm>
          <a:prstGeom prst="rect">
            <a:avLst/>
          </a:prstGeom>
          <a:noFill/>
        </p:spPr>
      </p:pic>
      <p:sp>
        <p:nvSpPr>
          <p:cNvPr id="65543" name="Text Box 7"/>
          <p:cNvSpPr txBox="1">
            <a:spLocks noChangeArrowheads="1"/>
          </p:cNvSpPr>
          <p:nvPr/>
        </p:nvSpPr>
        <p:spPr bwMode="auto">
          <a:xfrm>
            <a:off x="2392363" y="398463"/>
            <a:ext cx="321627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Nueva dehli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6564" name="Picture 4" descr="6-N-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808038" y="325438"/>
            <a:ext cx="4160837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Templo del Loto</a:t>
            </a: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1763713" y="0"/>
            <a:ext cx="60483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memorial a ghandi</a:t>
            </a:r>
          </a:p>
        </p:txBody>
      </p:sp>
      <p:pic>
        <p:nvPicPr>
          <p:cNvPr id="67590" name="Picture 6" descr="Gandhimemori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765175"/>
            <a:ext cx="8748712" cy="609282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7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10-Srianga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5146675" cy="6858000"/>
          </a:xfrm>
          <a:prstGeom prst="rect">
            <a:avLst/>
          </a:prstGeom>
          <a:noFill/>
        </p:spPr>
      </p:pic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5775325" y="1550988"/>
            <a:ext cx="2935288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sririangam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6197" name="Picture 5" descr="Hydereb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  <p:sp>
        <p:nvSpPr>
          <p:cNvPr id="136198" name="Text Box 6"/>
          <p:cNvSpPr txBox="1">
            <a:spLocks noChangeArrowheads="1"/>
          </p:cNvSpPr>
          <p:nvPr/>
        </p:nvSpPr>
        <p:spPr bwMode="auto">
          <a:xfrm>
            <a:off x="3400425" y="325438"/>
            <a:ext cx="304482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hyderebad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36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684" name="Picture 4" descr="11-Somanatpo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052513"/>
            <a:ext cx="8675687" cy="5805487"/>
          </a:xfrm>
          <a:prstGeom prst="rect">
            <a:avLst/>
          </a:prstGeom>
          <a:noFill/>
        </p:spPr>
      </p:pic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1258888" y="260350"/>
            <a:ext cx="41052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somanatpour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2708" name="Picture 4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3732" name="Picture 4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3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7220" name="Picture 4" descr="Undavall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  <p:sp>
        <p:nvSpPr>
          <p:cNvPr id="137221" name="Text Box 5"/>
          <p:cNvSpPr txBox="1">
            <a:spLocks noChangeArrowheads="1"/>
          </p:cNvSpPr>
          <p:nvPr/>
        </p:nvSpPr>
        <p:spPr bwMode="auto">
          <a:xfrm>
            <a:off x="1635125" y="404813"/>
            <a:ext cx="5961063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800" b="1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undavalli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7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8244" name="Picture 4" descr="madura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  <p:sp>
        <p:nvSpPr>
          <p:cNvPr id="138245" name="Text Box 5"/>
          <p:cNvSpPr txBox="1">
            <a:spLocks noChangeArrowheads="1"/>
          </p:cNvSpPr>
          <p:nvPr/>
        </p:nvSpPr>
        <p:spPr bwMode="auto">
          <a:xfrm>
            <a:off x="1671638" y="830263"/>
            <a:ext cx="2170112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madura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1316" name="Picture 4" descr="madura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9268" name="Picture 4" descr="ram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139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3972" name="Picture 4" descr="23--Idaup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5780" name="Picture 4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6413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1076" name="Picture 4" descr="Amrist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  <p:sp>
        <p:nvSpPr>
          <p:cNvPr id="131077" name="Text Box 5"/>
          <p:cNvSpPr txBox="1">
            <a:spLocks noChangeArrowheads="1"/>
          </p:cNvSpPr>
          <p:nvPr/>
        </p:nvSpPr>
        <p:spPr bwMode="auto">
          <a:xfrm>
            <a:off x="1887538" y="542925"/>
            <a:ext cx="24796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AMRISTAR</a:t>
            </a:r>
          </a:p>
        </p:txBody>
      </p:sp>
    </p:spTree>
  </p:cSld>
  <p:clrMapOvr>
    <a:masterClrMapping/>
  </p:clrMapOvr>
  <p:transition spd="slow" advTm="5000">
    <p:cover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7828" name="Picture 4" descr="17-i-Agra-cop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</p:spPr>
      </p:pic>
      <p:pic>
        <p:nvPicPr>
          <p:cNvPr id="77829" name="Picture 5" descr="17 i Ag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</p:spPr>
      </p:pic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1166813" y="830263"/>
            <a:ext cx="13462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agra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1380" name="Picture 4" descr="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0"/>
            <a:ext cx="55753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8612" name="Picture 4" descr="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9332" name="Picture 4" descr="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80225"/>
          </a:xfrm>
          <a:prstGeom prst="rect">
            <a:avLst/>
          </a:prstGeom>
          <a:noFill/>
        </p:spPr>
      </p:pic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 descr="9 -Taj--dent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6850" y="0"/>
            <a:ext cx="5137150" cy="6858000"/>
          </a:xfrm>
          <a:prstGeom prst="rect">
            <a:avLst/>
          </a:prstGeom>
          <a:noFill/>
        </p:spPr>
      </p:pic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611188" y="2060575"/>
            <a:ext cx="3313112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Columna de tal majal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4759" name="Picture 7" descr="benares4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8604250" cy="6858000"/>
          </a:xfrm>
          <a:prstGeom prst="rect">
            <a:avLst/>
          </a:prstGeom>
          <a:noFill/>
        </p:spPr>
      </p:pic>
      <p:sp>
        <p:nvSpPr>
          <p:cNvPr id="74760" name="Text Box 8"/>
          <p:cNvSpPr txBox="1">
            <a:spLocks noChangeArrowheads="1"/>
          </p:cNvSpPr>
          <p:nvPr/>
        </p:nvSpPr>
        <p:spPr bwMode="auto">
          <a:xfrm>
            <a:off x="1527175" y="614363"/>
            <a:ext cx="2319338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benares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87  E" pathEditMode="relative" ptsTypes="">
                                      <p:cBhvr>
                                        <p:cTn id="6" dur="2000" spd="-1000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2100" name="Picture 4" descr="bombay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8604250" cy="6858000"/>
          </a:xfrm>
          <a:prstGeom prst="rect">
            <a:avLst/>
          </a:prstGeom>
          <a:noFill/>
        </p:spPr>
      </p:pic>
      <p:sp>
        <p:nvSpPr>
          <p:cNvPr id="132101" name="Text Box 5"/>
          <p:cNvSpPr txBox="1">
            <a:spLocks noChangeArrowheads="1"/>
          </p:cNvSpPr>
          <p:nvPr/>
        </p:nvSpPr>
        <p:spPr bwMode="auto">
          <a:xfrm>
            <a:off x="3327400" y="325438"/>
            <a:ext cx="2219325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Bombay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2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2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9028" name="Picture 4" descr="Kashemi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  <p:sp>
        <p:nvSpPr>
          <p:cNvPr id="129029" name="Text Box 5"/>
          <p:cNvSpPr txBox="1">
            <a:spLocks noChangeArrowheads="1"/>
          </p:cNvSpPr>
          <p:nvPr/>
        </p:nvSpPr>
        <p:spPr bwMode="auto">
          <a:xfrm>
            <a:off x="2032000" y="614363"/>
            <a:ext cx="2833688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KASHEMIRA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8852" name="Picture 4" descr="18--Sanch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8604250" cy="6858000"/>
          </a:xfrm>
          <a:prstGeom prst="rect">
            <a:avLst/>
          </a:prstGeom>
          <a:noFill/>
        </p:spPr>
      </p:pic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4695825" y="-60325"/>
            <a:ext cx="218122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sanchi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19577  L 0.25 0  L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9876" name="Picture 4" descr="19-i-Bikan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2103438" y="254000"/>
            <a:ext cx="2100262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bikaner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5236" name="Picture 4" descr="37-Jodhp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</p:spPr>
      </p:pic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2463800" y="830263"/>
            <a:ext cx="2265363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Jodhpur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0356" name="Picture 4" descr="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  <p:sp>
        <p:nvSpPr>
          <p:cNvPr id="100357" name="Text Box 5"/>
          <p:cNvSpPr txBox="1">
            <a:spLocks noChangeArrowheads="1"/>
          </p:cNvSpPr>
          <p:nvPr/>
        </p:nvSpPr>
        <p:spPr bwMode="auto">
          <a:xfrm>
            <a:off x="5703888" y="325438"/>
            <a:ext cx="2265362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Jodhpur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3908" name="Picture 4" descr="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988"/>
            <a:ext cx="9144000" cy="680402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123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1860" name="Picture 4" descr="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113"/>
            <a:ext cx="9144000" cy="6834187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121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884" name="Picture 4" descr="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2713"/>
            <a:ext cx="9144000" cy="6970713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8005" name="Picture 5" descr="hen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0"/>
            <a:ext cx="87487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0900" name="Picture 4" descr="20-i-Jaip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3492500" y="333375"/>
            <a:ext cx="473551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Jaipur la ciuDaD rosa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04" name="Picture 4" descr="48-Hawa-Mah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3428" name="Picture 4" descr="49-Amb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9572" name="Picture 4" descr="53-Jaipu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09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8548" name="Picture 4" descr="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  <p:sp>
        <p:nvSpPr>
          <p:cNvPr id="108549" name="Text Box 5"/>
          <p:cNvSpPr txBox="1">
            <a:spLocks noChangeArrowheads="1"/>
          </p:cNvSpPr>
          <p:nvPr/>
        </p:nvSpPr>
        <p:spPr bwMode="auto">
          <a:xfrm>
            <a:off x="950913" y="398463"/>
            <a:ext cx="7732712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Hantar mantar observatorio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6806" name="Picture 6" descr="jantar_mant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050"/>
            <a:ext cx="9144000" cy="68961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6980" name="Picture 4" descr="jaipurbirlamandir0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6981" name="Text Box 5"/>
          <p:cNvSpPr txBox="1">
            <a:spLocks noChangeArrowheads="1"/>
          </p:cNvSpPr>
          <p:nvPr/>
        </p:nvSpPr>
        <p:spPr bwMode="auto">
          <a:xfrm>
            <a:off x="3184525" y="325438"/>
            <a:ext cx="4738688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jaipur  birlamandi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4932" name="Picture 4" descr="Ranakpur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4933" name="Text Box 5"/>
          <p:cNvSpPr txBox="1">
            <a:spLocks noChangeArrowheads="1"/>
          </p:cNvSpPr>
          <p:nvPr/>
        </p:nvSpPr>
        <p:spPr bwMode="auto">
          <a:xfrm>
            <a:off x="2463800" y="254000"/>
            <a:ext cx="257492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RaKNapuk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6020" name="Picture 4" descr="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0"/>
            <a:ext cx="640873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5956" name="Picture 4" descr="Ranakpur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44450"/>
            <a:ext cx="4716462" cy="6813550"/>
          </a:xfrm>
          <a:prstGeom prst="rect">
            <a:avLst/>
          </a:prstGeom>
          <a:noFill/>
        </p:spPr>
      </p:pic>
      <p:pic>
        <p:nvPicPr>
          <p:cNvPr id="125957" name="Picture 5" descr="Ranakpur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738" y="0"/>
            <a:ext cx="43688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25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2000"/>
                                        <p:tgtEl>
                                          <p:spTgt spid="125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24" name="Picture 4" descr="21--Gal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83388"/>
          </a:xfrm>
          <a:prstGeom prst="rect">
            <a:avLst/>
          </a:prstGeom>
          <a:noFill/>
        </p:spPr>
      </p:pic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5416550" y="2559050"/>
            <a:ext cx="1439863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galta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2948" name="Picture 4" descr="22--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7044" name="Picture 4" descr="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8068" name="Picture 4" descr="27-cop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90763" y="0"/>
            <a:ext cx="4562475" cy="6858000"/>
          </a:xfrm>
          <a:prstGeom prst="rect">
            <a:avLst/>
          </a:prstGeom>
          <a:noFill/>
        </p:spPr>
      </p:pic>
      <p:pic>
        <p:nvPicPr>
          <p:cNvPr id="88069" name="Picture 5" descr="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8688" y="0"/>
            <a:ext cx="47498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9092" name="Picture 4" descr="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7938"/>
            <a:ext cx="8675687" cy="6872287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65" name="Picture 5" descr="Kajurah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8604250" cy="6858000"/>
          </a:xfrm>
          <a:prstGeom prst="rect">
            <a:avLst/>
          </a:prstGeom>
          <a:noFill/>
        </p:spPr>
      </p:pic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3616325" y="254000"/>
            <a:ext cx="24415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Kajuraho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-0.05327  C 0.081 -0.06526  0.102 -0.07192  0.124 -0.07192  C 0.149 -0.07192  0.169 -0.06526  0.183 -0.05327  L 0.25 0  E" pathEditMode="relative" ptsTypes="">
                                      <p:cBhvr>
                                        <p:cTn id="6" dur="2000" spd="-100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0116" name="Picture 4" descr="29-Jausalm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113"/>
            <a:ext cx="9144000" cy="6835775"/>
          </a:xfrm>
          <a:prstGeom prst="rect">
            <a:avLst/>
          </a:prstGeom>
          <a:noFill/>
        </p:spPr>
      </p:pic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3255963" y="182563"/>
            <a:ext cx="25019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jasailmer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1140" name="Picture 4" descr="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1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3188" name="Picture 4" descr="35-Gadi-Sag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8604250" cy="6846888"/>
          </a:xfrm>
          <a:prstGeom prst="rect">
            <a:avLst/>
          </a:prstGeom>
          <a:noFill/>
        </p:spPr>
      </p:pic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1671638" y="4862513"/>
            <a:ext cx="2881312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Gadi sagar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0596" name="Picture 4" descr="57-jaisalmer-cop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0597" name="Picture 5" descr="57-jaisalm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0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4212" name="Picture 4" descr="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34188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6260" name="Picture 4" descr="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1743075" y="258763"/>
            <a:ext cx="55546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54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Esto es la india!!!!!!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2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7284" name="Picture 4" descr="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9342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14 -0.00666  -0.029 -0.01199  -0.044 -0.01199  C -0.114 -0.01199  -0.169 0.06393  -0.169 0.15582  C -0.169 0.24638  -0.114 0.32096  -0.044 0.32096  C -0.029 0.32096  -0.014 0.31697  0 0.31031  C -0.047 0.28634  -0.08 0.2264  -0.08 0.15582  C -0.08 0.0839  -0.047 0.02397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972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8308" name="Picture 4" descr="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611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2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2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4452" name="Picture 4" descr="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8424863" cy="6711950"/>
          </a:xfrm>
          <a:prstGeom prst="rect">
            <a:avLst/>
          </a:prstGeom>
          <a:noFill/>
        </p:spPr>
      </p:pic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5272088" y="1477963"/>
            <a:ext cx="27432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karnataka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5476" name="Picture 4" descr="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71788" y="0"/>
            <a:ext cx="62722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44" name="Picture 4" descr="55-cop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0"/>
            <a:ext cx="5089525" cy="6858000"/>
          </a:xfrm>
          <a:prstGeom prst="rect">
            <a:avLst/>
          </a:prstGeom>
          <a:noFill/>
        </p:spPr>
      </p:pic>
      <p:pic>
        <p:nvPicPr>
          <p:cNvPr id="112645" name="Picture 5" descr="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0"/>
            <a:ext cx="496887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6501" name="Picture 5" descr="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0"/>
            <a:ext cx="8604250" cy="684847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7524" name="Picture 4" descr="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1620" name="Picture 4" descr="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16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6740" name="Picture 4" descr="60-Go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0"/>
            <a:ext cx="8748712" cy="6861175"/>
          </a:xfrm>
          <a:prstGeom prst="rect">
            <a:avLst/>
          </a:prstGeom>
          <a:noFill/>
        </p:spPr>
      </p:pic>
      <p:sp>
        <p:nvSpPr>
          <p:cNvPr id="116741" name="Text Box 5"/>
          <p:cNvSpPr txBox="1">
            <a:spLocks noChangeArrowheads="1"/>
          </p:cNvSpPr>
          <p:nvPr/>
        </p:nvSpPr>
        <p:spPr bwMode="auto">
          <a:xfrm>
            <a:off x="2103438" y="38100"/>
            <a:ext cx="10795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latin typeface="Samarkan" pitchFamily="34" charset="0"/>
              </a:rPr>
              <a:t>Goa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3668" name="Picture 4" descr="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95  E" pathEditMode="relative" ptsTypes="">
                                      <p:cBhvr>
                                        <p:cTn id="6" dur="2000" spd="-1000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5716" name="Picture 4" descr="59-cop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8675687" cy="6859588"/>
          </a:xfrm>
          <a:prstGeom prst="rect">
            <a:avLst/>
          </a:prstGeom>
          <a:noFill/>
        </p:spPr>
      </p:pic>
      <p:pic>
        <p:nvPicPr>
          <p:cNvPr id="115717" name="Picture 5" descr="5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0"/>
            <a:ext cx="867568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5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24" name="Picture 4" descr="orchha_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0"/>
            <a:ext cx="8748712" cy="6867525"/>
          </a:xfrm>
          <a:prstGeom prst="rect">
            <a:avLst/>
          </a:prstGeom>
          <a:noFill/>
        </p:spPr>
      </p:pic>
      <p:sp>
        <p:nvSpPr>
          <p:cNvPr id="133125" name="Text Box 5"/>
          <p:cNvSpPr txBox="1">
            <a:spLocks noChangeArrowheads="1"/>
          </p:cNvSpPr>
          <p:nvPr/>
        </p:nvSpPr>
        <p:spPr bwMode="auto">
          <a:xfrm>
            <a:off x="2967038" y="758825"/>
            <a:ext cx="20351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orchha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13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5172" name="Picture 4" descr="Channai_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9113" y="0"/>
            <a:ext cx="5143500" cy="6858000"/>
          </a:xfrm>
          <a:prstGeom prst="rect">
            <a:avLst/>
          </a:prstGeom>
          <a:noFill/>
        </p:spPr>
      </p:pic>
      <p:sp>
        <p:nvSpPr>
          <p:cNvPr id="135173" name="Text Box 5"/>
          <p:cNvSpPr txBox="1">
            <a:spLocks noChangeArrowheads="1"/>
          </p:cNvSpPr>
          <p:nvPr/>
        </p:nvSpPr>
        <p:spPr bwMode="auto">
          <a:xfrm>
            <a:off x="592138" y="2054225"/>
            <a:ext cx="2138362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48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madras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4692" name="Picture 4" descr="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4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5" name="Picture 5" descr="M2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0"/>
            <a:ext cx="5365750" cy="6858000"/>
          </a:xfrm>
          <a:prstGeom prst="rect">
            <a:avLst/>
          </a:prstGeom>
          <a:noFill/>
        </p:spPr>
      </p:pic>
      <p:sp>
        <p:nvSpPr>
          <p:cNvPr id="117766" name="Text Box 6"/>
          <p:cNvSpPr txBox="1">
            <a:spLocks noChangeArrowheads="1"/>
          </p:cNvSpPr>
          <p:nvPr/>
        </p:nvSpPr>
        <p:spPr bwMode="auto">
          <a:xfrm>
            <a:off x="4284663" y="763588"/>
            <a:ext cx="4464050" cy="502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54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Musica:</a:t>
            </a:r>
          </a:p>
          <a:p>
            <a:pPr algn="ctr"/>
            <a:r>
              <a:rPr lang="es-ES" sz="54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Tu jahan jagan chalega</a:t>
            </a:r>
          </a:p>
          <a:p>
            <a:pPr algn="ctr"/>
            <a:r>
              <a:rPr lang="es-ES" sz="54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Por:</a:t>
            </a:r>
          </a:p>
          <a:p>
            <a:pPr algn="ctr"/>
            <a:r>
              <a:rPr lang="es-ES" sz="54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amarkan" pitchFamily="34" charset="0"/>
              </a:rPr>
              <a:t>Lata mangeshkar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1177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6" name="Picture 4" descr="24-bi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1850" y="0"/>
            <a:ext cx="4502150" cy="6858000"/>
          </a:xfrm>
          <a:prstGeom prst="rect">
            <a:avLst/>
          </a:prstGeom>
          <a:noFill/>
        </p:spPr>
      </p:pic>
      <p:sp>
        <p:nvSpPr>
          <p:cNvPr id="84997" name="WordArt 5" descr="LETRAS"/>
          <p:cNvSpPr>
            <a:spLocks noChangeArrowheads="1" noChangeShapeType="1" noTextEdit="1"/>
          </p:cNvSpPr>
          <p:nvPr/>
        </p:nvSpPr>
        <p:spPr bwMode="auto">
          <a:xfrm>
            <a:off x="755650" y="333375"/>
            <a:ext cx="3732213" cy="38877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Samarkan"/>
              </a:rPr>
              <a:t>ROSA</a:t>
            </a:r>
          </a:p>
          <a:p>
            <a:pPr algn="ctr"/>
            <a:r>
              <a:rPr lang="es-ES" sz="66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Samarkan"/>
              </a:rPr>
              <a:t>AVE FENIX</a:t>
            </a:r>
          </a:p>
          <a:p>
            <a:pPr algn="ctr"/>
            <a:r>
              <a:rPr lang="es-ES" sz="6600" i="1" kern="1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Samarkan"/>
              </a:rPr>
              <a:t>SEPtIEMBRE</a:t>
            </a:r>
            <a:endParaRPr lang="es-ES" sz="66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tile tx="0" ty="0" sx="100000" sy="100000" flip="none" algn="tl"/>
              </a:blip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Samarkan"/>
            </a:endParaRPr>
          </a:p>
          <a:p>
            <a:pPr algn="ctr"/>
            <a:r>
              <a:rPr lang="es-ES" sz="66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Samarkan"/>
              </a:rPr>
              <a:t>2016</a:t>
            </a:r>
            <a:endParaRPr lang="es-ES" sz="66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tile tx="0" ty="0" sx="100000" sy="100000" flip="none" algn="tl"/>
              </a:blip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Samarkan"/>
            </a:endParaRPr>
          </a:p>
        </p:txBody>
      </p:sp>
      <p:pic>
        <p:nvPicPr>
          <p:cNvPr id="84998" name="Picture 6" descr="ave fenix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24075" y="5373688"/>
            <a:ext cx="1368425" cy="11334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30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7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saje a la India1">
  <a:themeElements>
    <a:clrScheme name="1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4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Pasaje a la India1</Template>
  <TotalTime>2</TotalTime>
  <Words>85</Words>
  <Application>Microsoft PowerPoint</Application>
  <PresentationFormat>Presentación en pantalla (4:3)</PresentationFormat>
  <Paragraphs>45</Paragraphs>
  <Slides>77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81" baseType="lpstr">
      <vt:lpstr>Arial</vt:lpstr>
      <vt:lpstr>Samarkan</vt:lpstr>
      <vt:lpstr>Pasaje a la India1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cp:lastPrinted>1601-01-01T00:00:00Z</cp:lastPrinted>
  <dcterms:created xsi:type="dcterms:W3CDTF">2016-10-04T19:45:43Z</dcterms:created>
  <dcterms:modified xsi:type="dcterms:W3CDTF">2016-10-04T19:47:57Z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6</vt:i4>
  </property>
</Properties>
</file>