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73" r:id="rId4"/>
    <p:sldId id="281" r:id="rId5"/>
    <p:sldId id="282" r:id="rId6"/>
    <p:sldId id="275" r:id="rId7"/>
    <p:sldId id="288" r:id="rId8"/>
    <p:sldId id="292" r:id="rId9"/>
    <p:sldId id="280" r:id="rId10"/>
    <p:sldId id="284" r:id="rId11"/>
    <p:sldId id="300" r:id="rId12"/>
    <p:sldId id="274" r:id="rId13"/>
    <p:sldId id="304" r:id="rId14"/>
    <p:sldId id="302" r:id="rId15"/>
    <p:sldId id="301" r:id="rId16"/>
    <p:sldId id="308" r:id="rId17"/>
    <p:sldId id="287" r:id="rId18"/>
    <p:sldId id="285" r:id="rId19"/>
    <p:sldId id="296" r:id="rId20"/>
    <p:sldId id="298" r:id="rId21"/>
    <p:sldId id="311" r:id="rId22"/>
    <p:sldId id="293" r:id="rId23"/>
    <p:sldId id="297" r:id="rId24"/>
    <p:sldId id="307" r:id="rId25"/>
    <p:sldId id="309" r:id="rId26"/>
    <p:sldId id="305" r:id="rId27"/>
    <p:sldId id="314" r:id="rId28"/>
    <p:sldId id="318" r:id="rId29"/>
    <p:sldId id="317" r:id="rId30"/>
    <p:sldId id="313" r:id="rId31"/>
    <p:sldId id="312" r:id="rId32"/>
    <p:sldId id="316" r:id="rId33"/>
    <p:sldId id="320" r:id="rId34"/>
    <p:sldId id="323" r:id="rId35"/>
    <p:sldId id="319" r:id="rId36"/>
    <p:sldId id="261" r:id="rId37"/>
    <p:sldId id="324" r:id="rId3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NsK9LlNqbYKExVfgIXUBQ==" hashData="VDl/Ub8dT/Shbq1mmXaWpMJNOe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815" autoAdjust="0"/>
    <p:restoredTop sz="94660"/>
  </p:normalViewPr>
  <p:slideViewPr>
    <p:cSldViewPr>
      <p:cViewPr>
        <p:scale>
          <a:sx n="66" d="100"/>
          <a:sy n="66" d="100"/>
        </p:scale>
        <p:origin x="-111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D1EB8-2932-4117-8EAA-7F7D9F6BF9EE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828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54BAFF-3564-4F6D-97CC-8933D757F7B3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2040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68F0BA-0E96-4910-8452-5871452F5ED4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9190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ED41B7-8A12-497D-B0C7-7C94082B82A8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0857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E3B30-1A1F-430D-A5FC-885ABAA7A5F6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00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17CA7D-A84D-4FD0-810B-08727C2D5C05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079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1ED76B-F264-4441-88F7-072D22AD90D2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7004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6544E-3342-4113-BBA9-0EA8E109F1BE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7848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11D676-5B0D-4ED3-96EA-F1D79D2CD1EA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2232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E44F6-086E-44C3-9F76-B73CE19B202A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835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B4B74-D07A-4C1C-B41B-3D36CF3AC4C7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5664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637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32F237A-B63B-4B7C-9DF6-C7CFAFFE3656}" type="slidenum">
              <a:rPr lang="cs-CZ"/>
              <a:pPr/>
              <a:t>‹Nº›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com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6" name="WordArt 10"/>
          <p:cNvSpPr>
            <a:spLocks noChangeArrowheads="1" noChangeShapeType="1" noTextEdit="1"/>
          </p:cNvSpPr>
          <p:nvPr/>
        </p:nvSpPr>
        <p:spPr bwMode="auto">
          <a:xfrm>
            <a:off x="611188" y="1844675"/>
            <a:ext cx="2952750" cy="1081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powerpoint Presentation</a:t>
            </a:r>
          </a:p>
        </p:txBody>
      </p:sp>
      <p:sp>
        <p:nvSpPr>
          <p:cNvPr id="9227" name="WordArt 11"/>
          <p:cNvSpPr>
            <a:spLocks noChangeArrowheads="1" noChangeShapeType="1" noTextEdit="1"/>
          </p:cNvSpPr>
          <p:nvPr/>
        </p:nvSpPr>
        <p:spPr bwMode="auto">
          <a:xfrm>
            <a:off x="1116013" y="2997200"/>
            <a:ext cx="1871662" cy="863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es-ES" sz="54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y@t@t@ </a:t>
            </a: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17000">
    <p:sndAc>
      <p:stSnd loop="1">
        <p:snd r:embed="rId2" name="Distant dru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" grpId="0" animBg="1"/>
      <p:bldP spid="92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6165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79388" y="6340475"/>
            <a:ext cx="914558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b="1">
                <a:solidFill>
                  <a:srgbClr val="FF0000"/>
                </a:solidFill>
              </a:rPr>
              <a:t>United States of America    Etats-Unis d'Amerique   Verenigde Staten van Amerika  Stany Zjednoczone     Ameryki    Vereinigte Staaten von Amerika    Estados Unidos de América   Сполучені  Штати Америки </a:t>
            </a:r>
          </a:p>
        </p:txBody>
      </p:sp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5" name="WordArt 4">
            <a:hlinkClick r:id="rId3"/>
          </p:cNvPr>
          <p:cNvSpPr>
            <a:spLocks noChangeArrowheads="1" noChangeShapeType="1" noTextEdit="1"/>
          </p:cNvSpPr>
          <p:nvPr/>
        </p:nvSpPr>
        <p:spPr bwMode="auto">
          <a:xfrm>
            <a:off x="5148064" y="692150"/>
            <a:ext cx="3022799" cy="2592387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es-ES" sz="2400" b="1" kern="10" dirty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USA</a:t>
            </a:r>
          </a:p>
          <a:p>
            <a:pPr algn="ctr"/>
            <a:endParaRPr lang="es-ES" sz="2400" b="1" kern="10" dirty="0">
              <a:ln w="28575">
                <a:solidFill>
                  <a:schemeClr val="bg1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Arial Black"/>
            </a:endParaRP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395288" y="476250"/>
            <a:ext cx="8353425" cy="56165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9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250825" y="6381750"/>
            <a:ext cx="8642350" cy="4762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706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545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7179" name="Picture 1" descr="The_End_Animated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199188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54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395288" y="476250"/>
            <a:ext cx="8353425" cy="55451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</Template>
  <TotalTime>1</TotalTime>
  <Words>46</Words>
  <Application>Microsoft Office PowerPoint</Application>
  <PresentationFormat>Presentación en pantalla (4:3)</PresentationFormat>
  <Paragraphs>6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usa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PPS</dc:subject>
  <dc:creator>Jose Luis</dc:creator>
  <cp:keywords>PPS yatata</cp:keywords>
  <cp:lastModifiedBy>Jose Luis</cp:lastModifiedBy>
  <cp:revision>1</cp:revision>
  <dcterms:created xsi:type="dcterms:W3CDTF">2020-05-16T07:32:46Z</dcterms:created>
  <dcterms:modified xsi:type="dcterms:W3CDTF">2020-05-16T07:34:00Z</dcterms:modified>
</cp:coreProperties>
</file>