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77" r:id="rId12"/>
    <p:sldId id="278" r:id="rId13"/>
    <p:sldId id="279" r:id="rId14"/>
    <p:sldId id="295" r:id="rId15"/>
    <p:sldId id="296" r:id="rId16"/>
    <p:sldId id="297" r:id="rId17"/>
    <p:sldId id="298" r:id="rId18"/>
    <p:sldId id="299" r:id="rId19"/>
    <p:sldId id="300" r:id="rId20"/>
    <p:sldId id="301" r:id="rId21"/>
    <p:sldId id="302" r:id="rId22"/>
    <p:sldId id="282" r:id="rId23"/>
    <p:sldId id="283" r:id="rId24"/>
    <p:sldId id="284" r:id="rId25"/>
    <p:sldId id="285" r:id="rId26"/>
    <p:sldId id="286" r:id="rId27"/>
    <p:sldId id="303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2kOU7Vg6ecAZ/fEC1QeynQ==" hashData="nk9ThBMcCKXHDLly40N6fTC7C2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333300"/>
    <a:srgbClr val="FF33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 snapToGrid="0">
      <p:cViewPr>
        <p:scale>
          <a:sx n="66" d="100"/>
          <a:sy n="66" d="100"/>
        </p:scale>
        <p:origin x="-111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33" d="100"/>
        <a:sy n="33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BBB10E0-22A3-4C86-A6F8-5C14B8867AB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852993-DA98-49FA-BA62-C3421CEA7AF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82A378B-79EC-49E6-AB15-CAE9E6968CC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894FA7-F9C8-4DE7-BB71-F5390D51D43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B0BF47-619E-4456-B430-B623F3BAC2F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97E9E3-843E-4D91-919B-0341A49882A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A93CE9-484C-4BFE-9966-3116D44A048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A2254-B509-4425-B9FD-3A60D384E3A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9F6DE-EFC5-4D17-BBA7-AB39B2B9486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D9496-6C01-418D-B5BB-BBA0F3F541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63620F-FF37-4E1D-9D86-F4CC20754F2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med">
    <p:push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64E3EDA-1341-4071-9D09-BB27C502EB3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55805733-0316-4403-A25C-93A0B9587E0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med">
    <p:push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4702DDF-E970-404A-A017-C89C3CB6AE0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4"/>
          <p:cNvSpPr txBox="1">
            <a:spLocks noChangeArrowheads="1"/>
          </p:cNvSpPr>
          <p:nvPr/>
        </p:nvSpPr>
        <p:spPr bwMode="auto">
          <a:xfrm>
            <a:off x="2416175" y="504825"/>
            <a:ext cx="3419475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" sz="4000">
                <a:solidFill>
                  <a:srgbClr val="FF3300"/>
                </a:solidFill>
                <a:latin typeface="Algerian" pitchFamily="82" charset="0"/>
              </a:rPr>
              <a:t>ANDALUCIA</a:t>
            </a:r>
          </a:p>
        </p:txBody>
      </p:sp>
      <p:sp>
        <p:nvSpPr>
          <p:cNvPr id="2051" name="WordArt 5"/>
          <p:cNvSpPr>
            <a:spLocks noChangeArrowheads="1" noChangeShapeType="1" noTextEdit="1"/>
          </p:cNvSpPr>
          <p:nvPr/>
        </p:nvSpPr>
        <p:spPr bwMode="auto">
          <a:xfrm>
            <a:off x="1630363" y="1962150"/>
            <a:ext cx="4910137" cy="2500313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6">
                    <a:srgbClr val="C0C0C0">
                      <a:alpha val="50000"/>
                    </a:srgbClr>
                  </a:prstShdw>
                </a:effectLst>
                <a:latin typeface="Arial Black"/>
              </a:rPr>
              <a:t>PARQUE NACIONAL</a:t>
            </a:r>
          </a:p>
          <a:p>
            <a:pPr algn="ctr"/>
            <a:r>
              <a:rPr lang="es-ES" sz="3600" kern="10">
                <a:ln w="12700">
                  <a:solidFill>
                    <a:srgbClr val="EAEAEA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prstShdw prst="shdw16">
                    <a:srgbClr val="C0C0C0">
                      <a:alpha val="50000"/>
                    </a:srgbClr>
                  </a:prstShdw>
                </a:effectLst>
                <a:latin typeface="Arial Black"/>
              </a:rPr>
              <a:t>DOÑANA</a:t>
            </a:r>
          </a:p>
        </p:txBody>
      </p:sp>
      <p:pic>
        <p:nvPicPr>
          <p:cNvPr id="2058" name="Picture 10">
            <a:hlinkClick r:id="" action="ppaction://media"/>
          </p:cNvPr>
          <p:cNvPicPr>
            <a:picLocks noRot="1" noChangeAspect="1" noChangeArrowheads="1"/>
          </p:cNvPicPr>
          <p:nvPr>
            <a:wavAudioFile r:embed="rId1" name="Caballo negro 3,29.wav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53" name="Text Box 11"/>
          <p:cNvSpPr txBox="1">
            <a:spLocks noChangeArrowheads="1"/>
          </p:cNvSpPr>
          <p:nvPr/>
        </p:nvSpPr>
        <p:spPr bwMode="auto">
          <a:xfrm>
            <a:off x="261938" y="5834063"/>
            <a:ext cx="8345487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2000">
              <a:solidFill>
                <a:srgbClr val="FF3300"/>
              </a:solidFill>
              <a:latin typeface="X-Files" pitchFamily="34" charset="0"/>
            </a:endParaRPr>
          </a:p>
          <a:p>
            <a:pPr>
              <a:spcBef>
                <a:spcPct val="50000"/>
              </a:spcBef>
            </a:pPr>
            <a:r>
              <a:rPr lang="es-ES" sz="2000">
                <a:solidFill>
                  <a:srgbClr val="FF3300"/>
                </a:solidFill>
                <a:latin typeface="Georgia" pitchFamily="18" charset="0"/>
              </a:rPr>
              <a:t>MONTAJE: Francisco Pérez Núñez</a:t>
            </a:r>
          </a:p>
        </p:txBody>
      </p:sp>
    </p:spTree>
  </p:cSld>
  <p:clrMapOvr>
    <a:masterClrMapping/>
  </p:clrMapOvr>
  <p:transition spd="slow" advTm="3423">
    <p:cover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05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26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5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3076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812">
    <p:cover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4100" name="Picture 4" descr="24bfb67a7c8135b2c1573268441eca2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88">
    <p:cover dir="d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5124" name="Picture 4" descr="bue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47">
    <p:cover dir="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6148" name="Picture 4" descr="Donana 3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87">
    <p:cover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7172" name="Picture 4" descr="DonanaBlickAufDieDüne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57">
    <p:cover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8196" name="Picture 4" descr="El_Acebuche_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765">
    <p:cover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9220" name="Picture 4" descr="Pinar_de_la_algaida_sanlúcar_de_barramed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140">
    <p:cover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0244" name="Picture 4" descr="Sanlucar_barrameda_marisma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47">
    <p:cover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1268" name="Picture 4" descr="Parque nacional Doñ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47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2292" name="Picture 4" descr="Parque nacional Doñana 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578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3316" name="Picture 4" descr="Parque nacional Doñana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56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4340" name="Picture 4" descr="16391__104_a_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87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5364" name="Picture 4" descr="95126_14dc848241c1d393a8a37ba86b40f3f6_larg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2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6388" name="Picture 4" descr="coto_do_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56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7412" name="Picture 4" descr="doc3b1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2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8436" name="Picture 4" descr="donana20sand20dunes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25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19460" name="Picture 4" descr="DSCN152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797">
    <p:split orient="vert" dir="in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0484" name="Picture 4" descr="IMG-20130320-0070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63">
    <p:split orient="vert" dir="in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1508" name="Picture 4" descr="P105044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828">
    <p:split orient="vert"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2532" name="Picture 4" descr="683 Pinares Doñana cerca de Villamanriqu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765">
    <p:split orient="vert" dir="in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3556" name="Picture 4" descr="Atardecer con pajaros en  Doñana 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891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4580" name="Picture 4" descr="Dona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672">
    <p:split orient="vert" dir="in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5604" name="Picture 4" descr="Imagen 16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3719">
    <p:split orient="vert" dir="in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es-ES" smtClean="0"/>
          </a:p>
        </p:txBody>
      </p:sp>
      <p:pic>
        <p:nvPicPr>
          <p:cNvPr id="26628" name="Picture 4" descr="sistema_dun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4094">
    <p:split orient="vert" dir="in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arque_nacional_de_Donana">
  <a:themeElements>
    <a:clrScheme name="Parque nacional de Doñan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Parque nacional de Doñan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arque nacional de Doñan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que nacional de Doñan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que nacional de Doñan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que nacional de Doñan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que nacional de Doñan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arque nacional de Doñan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que nacional de Doñan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que nacional de Doñan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que nacional de Doñan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que nacional de Doñan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que nacional de Doñan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arque nacional de Doñan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Parque_nacional_de_Donana</Template>
  <TotalTime>2</TotalTime>
  <Words>69</Words>
  <Application>Microsoft Office PowerPoint</Application>
  <PresentationFormat>Presentación en pantalla (4:3)</PresentationFormat>
  <Paragraphs>33</Paragraphs>
  <Slides>26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33" baseType="lpstr">
      <vt:lpstr>Arial</vt:lpstr>
      <vt:lpstr>Calibri</vt:lpstr>
      <vt:lpstr>Algerian</vt:lpstr>
      <vt:lpstr>X-Files</vt:lpstr>
      <vt:lpstr>Georgia</vt:lpstr>
      <vt:lpstr>Parque_nacional_de_Donana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cp:lastModifiedBy>JOSE LUIS</cp:lastModifiedBy>
  <cp:revision>1</cp:revision>
  <dcterms:created xsi:type="dcterms:W3CDTF">2014-07-30T14:08:41Z</dcterms:created>
  <dcterms:modified xsi:type="dcterms:W3CDTF">2014-07-30T14:10:43Z</dcterms:modified>
</cp:coreProperties>
</file>